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media/image2.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Songti SC Bold"/>
          <a:ea typeface="Songti SC Bold"/>
          <a:cs typeface="Songti SC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Songti SC Bold"/>
          <a:ea typeface="Songti SC Bold"/>
          <a:cs typeface="Songti SC 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Songti SC Bold"/>
          <a:ea typeface="Songti SC Bold"/>
          <a:cs typeface="Songti SC 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Songti SC Bold"/>
          <a:ea typeface="Songti SC Bold"/>
          <a:cs typeface="Songti SC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Songti SC Bold"/>
          <a:ea typeface="Songti SC Bold"/>
          <a:cs typeface="Songti SC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Songti SC Bold"/>
          <a:ea typeface="Songti SC Bold"/>
          <a:cs typeface="Songti SC Bold"/>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Songti SC Bold"/>
          <a:ea typeface="Songti SC Bold"/>
          <a:cs typeface="Songti SC Bol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49" name="Shape 349"/>
          <p:cNvSpPr/>
          <p:nvPr>
            <p:ph type="sldImg"/>
          </p:nvPr>
        </p:nvSpPr>
        <p:spPr>
          <a:xfrm>
            <a:off x="1143000" y="685800"/>
            <a:ext cx="4572000" cy="3429000"/>
          </a:xfrm>
          <a:prstGeom prst="rect">
            <a:avLst/>
          </a:prstGeom>
        </p:spPr>
        <p:txBody>
          <a:bodyPr/>
          <a:lstStyle/>
          <a:p>
            <a:pPr/>
          </a:p>
        </p:txBody>
      </p:sp>
      <p:sp>
        <p:nvSpPr>
          <p:cNvPr id="350" name="Shape 35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Songti SC Regular"/>
      </a:defRPr>
    </a:lvl1pPr>
    <a:lvl2pPr indent="228600" latinLnBrk="0">
      <a:defRPr sz="1200">
        <a:latin typeface="+mn-lt"/>
        <a:ea typeface="+mn-ea"/>
        <a:cs typeface="+mn-cs"/>
        <a:sym typeface="Songti SC Regular"/>
      </a:defRPr>
    </a:lvl2pPr>
    <a:lvl3pPr indent="457200" latinLnBrk="0">
      <a:defRPr sz="1200">
        <a:latin typeface="+mn-lt"/>
        <a:ea typeface="+mn-ea"/>
        <a:cs typeface="+mn-cs"/>
        <a:sym typeface="Songti SC Regular"/>
      </a:defRPr>
    </a:lvl3pPr>
    <a:lvl4pPr indent="685800" latinLnBrk="0">
      <a:defRPr sz="1200">
        <a:latin typeface="+mn-lt"/>
        <a:ea typeface="+mn-ea"/>
        <a:cs typeface="+mn-cs"/>
        <a:sym typeface="Songti SC Regular"/>
      </a:defRPr>
    </a:lvl4pPr>
    <a:lvl5pPr indent="914400" latinLnBrk="0">
      <a:defRPr sz="1200">
        <a:latin typeface="+mn-lt"/>
        <a:ea typeface="+mn-ea"/>
        <a:cs typeface="+mn-cs"/>
        <a:sym typeface="Songti SC Regular"/>
      </a:defRPr>
    </a:lvl5pPr>
    <a:lvl6pPr indent="1143000" latinLnBrk="0">
      <a:defRPr sz="1200">
        <a:latin typeface="+mn-lt"/>
        <a:ea typeface="+mn-ea"/>
        <a:cs typeface="+mn-cs"/>
        <a:sym typeface="Songti SC Regular"/>
      </a:defRPr>
    </a:lvl6pPr>
    <a:lvl7pPr indent="1371600" latinLnBrk="0">
      <a:defRPr sz="1200">
        <a:latin typeface="+mn-lt"/>
        <a:ea typeface="+mn-ea"/>
        <a:cs typeface="+mn-cs"/>
        <a:sym typeface="Songti SC Regular"/>
      </a:defRPr>
    </a:lvl7pPr>
    <a:lvl8pPr indent="1600200" latinLnBrk="0">
      <a:defRPr sz="1200">
        <a:latin typeface="+mn-lt"/>
        <a:ea typeface="+mn-ea"/>
        <a:cs typeface="+mn-cs"/>
        <a:sym typeface="Songti SC Regular"/>
      </a:defRPr>
    </a:lvl8pPr>
    <a:lvl9pPr indent="1828800" latinLnBrk="0">
      <a:defRPr sz="1200">
        <a:latin typeface="+mn-lt"/>
        <a:ea typeface="+mn-ea"/>
        <a:cs typeface="+mn-cs"/>
        <a:sym typeface="Songti SC Regular"/>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hape 537"/>
          <p:cNvSpPr/>
          <p:nvPr>
            <p:ph type="sldImg"/>
          </p:nvPr>
        </p:nvSpPr>
        <p:spPr>
          <a:prstGeom prst="rect">
            <a:avLst/>
          </a:prstGeom>
        </p:spPr>
        <p:txBody>
          <a:bodyPr/>
          <a:lstStyle/>
          <a:p>
            <a:pPr/>
          </a:p>
        </p:txBody>
      </p:sp>
      <p:sp>
        <p:nvSpPr>
          <p:cNvPr id="538" name="Shape 538"/>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Shape 564"/>
          <p:cNvSpPr/>
          <p:nvPr>
            <p:ph type="sldImg"/>
          </p:nvPr>
        </p:nvSpPr>
        <p:spPr>
          <a:prstGeom prst="rect">
            <a:avLst/>
          </a:prstGeom>
        </p:spPr>
        <p:txBody>
          <a:bodyPr/>
          <a:lstStyle/>
          <a:p>
            <a:pPr/>
          </a:p>
        </p:txBody>
      </p:sp>
      <p:sp>
        <p:nvSpPr>
          <p:cNvPr id="565" name="Shape 565"/>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hape 582"/>
          <p:cNvSpPr/>
          <p:nvPr>
            <p:ph type="sldImg"/>
          </p:nvPr>
        </p:nvSpPr>
        <p:spPr>
          <a:prstGeom prst="rect">
            <a:avLst/>
          </a:prstGeom>
        </p:spPr>
        <p:txBody>
          <a:bodyPr/>
          <a:lstStyle/>
          <a:p>
            <a:pPr/>
          </a:p>
        </p:txBody>
      </p:sp>
      <p:sp>
        <p:nvSpPr>
          <p:cNvPr id="583" name="Shape 583"/>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Shape 587"/>
          <p:cNvSpPr/>
          <p:nvPr>
            <p:ph type="sldImg"/>
          </p:nvPr>
        </p:nvSpPr>
        <p:spPr>
          <a:prstGeom prst="rect">
            <a:avLst/>
          </a:prstGeom>
        </p:spPr>
        <p:txBody>
          <a:bodyPr/>
          <a:lstStyle/>
          <a:p>
            <a:pPr/>
          </a:p>
        </p:txBody>
      </p:sp>
      <p:sp>
        <p:nvSpPr>
          <p:cNvPr id="588" name="Shape 588"/>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a:r>
              <a:t>Encoder network</a:t>
            </a:r>
            <a:r>
              <a:t>分为</a:t>
            </a:r>
            <a:r>
              <a:t>5</a:t>
            </a:r>
            <a:r>
              <a:t>个</a:t>
            </a:r>
            <a:r>
              <a:t>block</a:t>
            </a:r>
            <a:r>
              <a:t>，每个</a:t>
            </a:r>
            <a:r>
              <a:t>block</a:t>
            </a:r>
            <a:r>
              <a:t>由</a:t>
            </a:r>
            <a:r>
              <a:t>Conv+BN + MaxPooling</a:t>
            </a:r>
            <a:r>
              <a:t>组成，</a:t>
            </a:r>
            <a:r>
              <a:t>MaxPooling</a:t>
            </a:r>
            <a:r>
              <a:t>实现下采样操作，核长为</a:t>
            </a:r>
            <a:r>
              <a:t>2</a:t>
            </a:r>
            <a:r>
              <a:t>，步长为</a:t>
            </a:r>
            <a:r>
              <a:t>2.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幻灯片">
    <p:spTree>
      <p:nvGrpSpPr>
        <p:cNvPr id="1" name=""/>
        <p:cNvGrpSpPr/>
        <p:nvPr/>
      </p:nvGrpSpPr>
      <p:grpSpPr>
        <a:xfrm>
          <a:off x="0" y="0"/>
          <a:ext cx="0" cy="0"/>
          <a:chOff x="0" y="0"/>
          <a:chExt cx="0" cy="0"/>
        </a:xfrm>
      </p:grpSpPr>
      <p:sp>
        <p:nvSpPr>
          <p:cNvPr id="11" name="标题文本"/>
          <p:cNvSpPr txBox="1"/>
          <p:nvPr>
            <p:ph type="title"/>
          </p:nvPr>
        </p:nvSpPr>
        <p:spPr>
          <a:xfrm>
            <a:off x="914281" y="2130425"/>
            <a:ext cx="10361852" cy="1470026"/>
          </a:xfrm>
          <a:prstGeom prst="rect">
            <a:avLst/>
          </a:prstGeom>
        </p:spPr>
        <p:txBody>
          <a:bodyPr/>
          <a:lstStyle/>
          <a:p>
            <a:pPr/>
            <a:r>
              <a:t>标题文本</a:t>
            </a:r>
          </a:p>
        </p:txBody>
      </p:sp>
      <p:sp>
        <p:nvSpPr>
          <p:cNvPr id="12" name="正文级别 1…"/>
          <p:cNvSpPr txBox="1"/>
          <p:nvPr>
            <p:ph type="body" sz="quarter" idx="1"/>
          </p:nvPr>
        </p:nvSpPr>
        <p:spPr>
          <a:xfrm>
            <a:off x="1828562" y="3886200"/>
            <a:ext cx="853329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xfrm>
            <a:off x="11333801" y="6385244"/>
            <a:ext cx="247093"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261" name="标题文本"/>
          <p:cNvSpPr txBox="1"/>
          <p:nvPr>
            <p:ph type="title"/>
          </p:nvPr>
        </p:nvSpPr>
        <p:spPr>
          <a:xfrm>
            <a:off x="609520" y="274638"/>
            <a:ext cx="10971374" cy="1143001"/>
          </a:xfrm>
          <a:prstGeom prst="rect">
            <a:avLst/>
          </a:prstGeom>
        </p:spPr>
        <p:txBody>
          <a:bodyPr/>
          <a:lstStyle/>
          <a:p>
            <a:pPr/>
            <a:r>
              <a:t>标题文本</a:t>
            </a:r>
          </a:p>
        </p:txBody>
      </p:sp>
      <p:sp>
        <p:nvSpPr>
          <p:cNvPr id="262" name="幻灯片编号"/>
          <p:cNvSpPr txBox="1"/>
          <p:nvPr>
            <p:ph type="sldNum" sz="quarter" idx="2"/>
          </p:nvPr>
        </p:nvSpPr>
        <p:spPr>
          <a:xfrm>
            <a:off x="11333801" y="6385244"/>
            <a:ext cx="247093"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269" name="幻灯片编号"/>
          <p:cNvSpPr txBox="1"/>
          <p:nvPr>
            <p:ph type="sldNum" sz="quarter" idx="2"/>
          </p:nvPr>
        </p:nvSpPr>
        <p:spPr>
          <a:xfrm>
            <a:off x="11333801" y="6385244"/>
            <a:ext cx="247093"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与标题">
    <p:spTree>
      <p:nvGrpSpPr>
        <p:cNvPr id="1" name=""/>
        <p:cNvGrpSpPr/>
        <p:nvPr/>
      </p:nvGrpSpPr>
      <p:grpSpPr>
        <a:xfrm>
          <a:off x="0" y="0"/>
          <a:ext cx="0" cy="0"/>
          <a:chOff x="0" y="0"/>
          <a:chExt cx="0" cy="0"/>
        </a:xfrm>
      </p:grpSpPr>
      <p:sp>
        <p:nvSpPr>
          <p:cNvPr id="276" name="标题文本"/>
          <p:cNvSpPr txBox="1"/>
          <p:nvPr>
            <p:ph type="title"/>
          </p:nvPr>
        </p:nvSpPr>
        <p:spPr>
          <a:xfrm>
            <a:off x="609520" y="273050"/>
            <a:ext cx="4010564" cy="1162050"/>
          </a:xfrm>
          <a:prstGeom prst="rect">
            <a:avLst/>
          </a:prstGeom>
        </p:spPr>
        <p:txBody>
          <a:bodyPr anchor="b"/>
          <a:lstStyle>
            <a:lvl1pPr algn="l">
              <a:defRPr sz="2000">
                <a:latin typeface="Songti SC Bold"/>
                <a:ea typeface="Songti SC Bold"/>
                <a:cs typeface="Songti SC Bold"/>
                <a:sym typeface="Songti SC Bold"/>
              </a:defRPr>
            </a:lvl1pPr>
          </a:lstStyle>
          <a:p>
            <a:pPr/>
            <a:r>
              <a:t>标题文本</a:t>
            </a:r>
          </a:p>
        </p:txBody>
      </p:sp>
      <p:sp>
        <p:nvSpPr>
          <p:cNvPr id="277" name="正文级别 1…"/>
          <p:cNvSpPr txBox="1"/>
          <p:nvPr>
            <p:ph type="body" idx="1"/>
          </p:nvPr>
        </p:nvSpPr>
        <p:spPr>
          <a:xfrm>
            <a:off x="4766112" y="273050"/>
            <a:ext cx="6814781" cy="5853114"/>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78" name="文本占位符 3"/>
          <p:cNvSpPr/>
          <p:nvPr>
            <p:ph type="body" sz="half" idx="13"/>
          </p:nvPr>
        </p:nvSpPr>
        <p:spPr>
          <a:xfrm>
            <a:off x="609520" y="1435101"/>
            <a:ext cx="4010564" cy="4691063"/>
          </a:xfrm>
          <a:prstGeom prst="rect">
            <a:avLst/>
          </a:prstGeom>
        </p:spPr>
        <p:txBody>
          <a:bodyPr/>
          <a:lstStyle/>
          <a:p>
            <a:pPr marL="0" indent="0">
              <a:spcBef>
                <a:spcPts val="300"/>
              </a:spcBef>
              <a:buSzTx/>
              <a:buFontTx/>
              <a:buNone/>
              <a:defRPr sz="1400"/>
            </a:pPr>
          </a:p>
        </p:txBody>
      </p:sp>
      <p:sp>
        <p:nvSpPr>
          <p:cNvPr id="279" name="幻灯片编号"/>
          <p:cNvSpPr txBox="1"/>
          <p:nvPr>
            <p:ph type="sldNum" sz="quarter" idx="2"/>
          </p:nvPr>
        </p:nvSpPr>
        <p:spPr>
          <a:xfrm>
            <a:off x="11333801" y="6385244"/>
            <a:ext cx="247093"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图片与标题">
    <p:spTree>
      <p:nvGrpSpPr>
        <p:cNvPr id="1" name=""/>
        <p:cNvGrpSpPr/>
        <p:nvPr/>
      </p:nvGrpSpPr>
      <p:grpSpPr>
        <a:xfrm>
          <a:off x="0" y="0"/>
          <a:ext cx="0" cy="0"/>
          <a:chOff x="0" y="0"/>
          <a:chExt cx="0" cy="0"/>
        </a:xfrm>
      </p:grpSpPr>
      <p:sp>
        <p:nvSpPr>
          <p:cNvPr id="286" name="标题文本"/>
          <p:cNvSpPr txBox="1"/>
          <p:nvPr>
            <p:ph type="title"/>
          </p:nvPr>
        </p:nvSpPr>
        <p:spPr>
          <a:xfrm>
            <a:off x="2389406" y="4800600"/>
            <a:ext cx="7314249" cy="566738"/>
          </a:xfrm>
          <a:prstGeom prst="rect">
            <a:avLst/>
          </a:prstGeom>
        </p:spPr>
        <p:txBody>
          <a:bodyPr anchor="b"/>
          <a:lstStyle>
            <a:lvl1pPr algn="l">
              <a:defRPr sz="2000">
                <a:latin typeface="Songti SC Bold"/>
                <a:ea typeface="Songti SC Bold"/>
                <a:cs typeface="Songti SC Bold"/>
                <a:sym typeface="Songti SC Bold"/>
              </a:defRPr>
            </a:lvl1pPr>
          </a:lstStyle>
          <a:p>
            <a:pPr/>
            <a:r>
              <a:t>标题文本</a:t>
            </a:r>
          </a:p>
        </p:txBody>
      </p:sp>
      <p:sp>
        <p:nvSpPr>
          <p:cNvPr id="287" name="图片占位符 2"/>
          <p:cNvSpPr/>
          <p:nvPr>
            <p:ph type="pic" sz="half" idx="13"/>
          </p:nvPr>
        </p:nvSpPr>
        <p:spPr>
          <a:xfrm>
            <a:off x="2389406" y="612775"/>
            <a:ext cx="7314249" cy="4114800"/>
          </a:xfrm>
          <a:prstGeom prst="rect">
            <a:avLst/>
          </a:prstGeom>
        </p:spPr>
        <p:txBody>
          <a:bodyPr lIns="91439" rIns="91439">
            <a:noAutofit/>
          </a:bodyPr>
          <a:lstStyle/>
          <a:p>
            <a:pPr/>
          </a:p>
        </p:txBody>
      </p:sp>
      <p:sp>
        <p:nvSpPr>
          <p:cNvPr id="288" name="正文级别 1…"/>
          <p:cNvSpPr txBox="1"/>
          <p:nvPr>
            <p:ph type="body" sz="quarter" idx="1"/>
          </p:nvPr>
        </p:nvSpPr>
        <p:spPr>
          <a:xfrm>
            <a:off x="2389406" y="5367337"/>
            <a:ext cx="7314249"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正文级别 1</a:t>
            </a:r>
          </a:p>
          <a:p>
            <a:pPr lvl="1"/>
            <a:r>
              <a:t>正文级别 2</a:t>
            </a:r>
          </a:p>
          <a:p>
            <a:pPr lvl="2"/>
            <a:r>
              <a:t>正文级别 3</a:t>
            </a:r>
          </a:p>
          <a:p>
            <a:pPr lvl="3"/>
            <a:r>
              <a:t>正文级别 4</a:t>
            </a:r>
          </a:p>
          <a:p>
            <a:pPr lvl="4"/>
            <a:r>
              <a:t>正文级别 5</a:t>
            </a:r>
          </a:p>
        </p:txBody>
      </p:sp>
      <p:sp>
        <p:nvSpPr>
          <p:cNvPr id="289" name="幻灯片编号"/>
          <p:cNvSpPr txBox="1"/>
          <p:nvPr>
            <p:ph type="sldNum" sz="quarter" idx="2"/>
          </p:nvPr>
        </p:nvSpPr>
        <p:spPr>
          <a:xfrm>
            <a:off x="11333801" y="6385244"/>
            <a:ext cx="247093"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幻灯片">
    <p:bg>
      <p:bgPr>
        <a:solidFill>
          <a:srgbClr val="FFFFFF"/>
        </a:solidFill>
      </p:bgPr>
    </p:bg>
    <p:spTree>
      <p:nvGrpSpPr>
        <p:cNvPr id="1" name=""/>
        <p:cNvGrpSpPr/>
        <p:nvPr/>
      </p:nvGrpSpPr>
      <p:grpSpPr>
        <a:xfrm>
          <a:off x="0" y="0"/>
          <a:ext cx="0" cy="0"/>
          <a:chOff x="0" y="0"/>
          <a:chExt cx="0" cy="0"/>
        </a:xfrm>
      </p:grpSpPr>
      <p:sp>
        <p:nvSpPr>
          <p:cNvPr id="296" name="正文级别 1…"/>
          <p:cNvSpPr txBox="1"/>
          <p:nvPr>
            <p:ph type="body" sz="quarter" idx="1"/>
          </p:nvPr>
        </p:nvSpPr>
        <p:spPr>
          <a:xfrm>
            <a:off x="684106" y="3183474"/>
            <a:ext cx="5222060" cy="510078"/>
          </a:xfrm>
          <a:prstGeom prst="rect">
            <a:avLst/>
          </a:prstGeom>
        </p:spPr>
        <p:txBody>
          <a:bodyPr anchor="ctr"/>
          <a:lstStyle>
            <a:lvl1pPr marL="0" indent="0" defTabSz="913764">
              <a:lnSpc>
                <a:spcPct val="90000"/>
              </a:lnSpc>
              <a:spcBef>
                <a:spcPts val="1000"/>
              </a:spcBef>
              <a:buSzTx/>
              <a:buFontTx/>
              <a:buNone/>
              <a:defRPr sz="1800">
                <a:solidFill>
                  <a:srgbClr val="FFFFFF"/>
                </a:solidFill>
              </a:defRPr>
            </a:lvl1pPr>
            <a:lvl2pPr marL="0" indent="457200" defTabSz="913764">
              <a:lnSpc>
                <a:spcPct val="90000"/>
              </a:lnSpc>
              <a:spcBef>
                <a:spcPts val="1000"/>
              </a:spcBef>
              <a:buSzTx/>
              <a:buFontTx/>
              <a:buNone/>
              <a:defRPr sz="1800">
                <a:solidFill>
                  <a:srgbClr val="FFFFFF"/>
                </a:solidFill>
              </a:defRPr>
            </a:lvl2pPr>
            <a:lvl3pPr marL="0" indent="914400" defTabSz="913764">
              <a:lnSpc>
                <a:spcPct val="90000"/>
              </a:lnSpc>
              <a:spcBef>
                <a:spcPts val="1000"/>
              </a:spcBef>
              <a:buSzTx/>
              <a:buFontTx/>
              <a:buNone/>
              <a:defRPr sz="1800">
                <a:solidFill>
                  <a:srgbClr val="FFFFFF"/>
                </a:solidFill>
              </a:defRPr>
            </a:lvl3pPr>
            <a:lvl4pPr marL="0" indent="1371600" defTabSz="913764">
              <a:lnSpc>
                <a:spcPct val="90000"/>
              </a:lnSpc>
              <a:spcBef>
                <a:spcPts val="1000"/>
              </a:spcBef>
              <a:buSzTx/>
              <a:buFontTx/>
              <a:buNone/>
              <a:defRPr sz="1800">
                <a:solidFill>
                  <a:srgbClr val="FFFFFF"/>
                </a:solidFill>
              </a:defRPr>
            </a:lvl4pPr>
            <a:lvl5pPr marL="0" indent="1828800" defTabSz="913764">
              <a:lnSpc>
                <a:spcPct val="90000"/>
              </a:lnSpc>
              <a:spcBef>
                <a:spcPts val="1000"/>
              </a:spcBef>
              <a:buSzTx/>
              <a:buFontTx/>
              <a:buNone/>
              <a:defRPr sz="1800">
                <a:solidFill>
                  <a:srgbClr val="FFFFFF"/>
                </a:solidFill>
              </a:defRPr>
            </a:lvl5pPr>
          </a:lstStyle>
          <a:p>
            <a:pPr/>
            <a:r>
              <a:t>正文级别 1</a:t>
            </a:r>
          </a:p>
          <a:p>
            <a:pPr lvl="1"/>
            <a:r>
              <a:t>正文级别 2</a:t>
            </a:r>
          </a:p>
          <a:p>
            <a:pPr lvl="2"/>
            <a:r>
              <a:t>正文级别 3</a:t>
            </a:r>
          </a:p>
          <a:p>
            <a:pPr lvl="3"/>
            <a:r>
              <a:t>正文级别 4</a:t>
            </a:r>
          </a:p>
          <a:p>
            <a:pPr lvl="4"/>
            <a:r>
              <a:t>正文级别 5</a:t>
            </a:r>
          </a:p>
        </p:txBody>
      </p:sp>
      <p:sp>
        <p:nvSpPr>
          <p:cNvPr id="297" name="标题文本"/>
          <p:cNvSpPr txBox="1"/>
          <p:nvPr>
            <p:ph type="title"/>
          </p:nvPr>
        </p:nvSpPr>
        <p:spPr>
          <a:xfrm>
            <a:off x="669820" y="1727237"/>
            <a:ext cx="5222060" cy="1405428"/>
          </a:xfrm>
          <a:prstGeom prst="rect">
            <a:avLst/>
          </a:prstGeom>
        </p:spPr>
        <p:txBody>
          <a:bodyPr anchor="b"/>
          <a:lstStyle>
            <a:lvl1pPr algn="l" defTabSz="913764">
              <a:defRPr sz="4000">
                <a:solidFill>
                  <a:srgbClr val="FFFFFF"/>
                </a:solidFill>
                <a:latin typeface="Songti SC Bold"/>
                <a:ea typeface="Songti SC Bold"/>
                <a:cs typeface="Songti SC Bold"/>
                <a:sym typeface="Songti SC Bold"/>
              </a:defRPr>
            </a:lvl1pPr>
          </a:lstStyle>
          <a:p>
            <a:pPr/>
            <a:r>
              <a:t>标题文本</a:t>
            </a:r>
          </a:p>
        </p:txBody>
      </p:sp>
      <p:sp>
        <p:nvSpPr>
          <p:cNvPr id="298" name="文本占位符 13"/>
          <p:cNvSpPr/>
          <p:nvPr>
            <p:ph type="body" sz="quarter" idx="13"/>
          </p:nvPr>
        </p:nvSpPr>
        <p:spPr>
          <a:xfrm>
            <a:off x="1627806" y="4686300"/>
            <a:ext cx="5222060" cy="371475"/>
          </a:xfrm>
          <a:prstGeom prst="rect">
            <a:avLst/>
          </a:prstGeom>
        </p:spPr>
        <p:txBody>
          <a:bodyPr anchor="ctr"/>
          <a:lstStyle/>
          <a:p>
            <a:pPr marL="0" indent="0" defTabSz="913764">
              <a:lnSpc>
                <a:spcPct val="90000"/>
              </a:lnSpc>
              <a:spcBef>
                <a:spcPts val="1000"/>
              </a:spcBef>
              <a:buSzTx/>
              <a:buFontTx/>
              <a:buNone/>
              <a:defRPr sz="1600">
                <a:solidFill>
                  <a:srgbClr val="F2F2F2"/>
                </a:solidFill>
              </a:defRPr>
            </a:pPr>
          </a:p>
        </p:txBody>
      </p:sp>
      <p:sp>
        <p:nvSpPr>
          <p:cNvPr id="299" name="文本占位符 13"/>
          <p:cNvSpPr/>
          <p:nvPr>
            <p:ph type="body" sz="quarter" idx="14"/>
          </p:nvPr>
        </p:nvSpPr>
        <p:spPr>
          <a:xfrm>
            <a:off x="1627804" y="5148262"/>
            <a:ext cx="5222061" cy="371476"/>
          </a:xfrm>
          <a:prstGeom prst="rect">
            <a:avLst/>
          </a:prstGeom>
        </p:spPr>
        <p:txBody>
          <a:bodyPr anchor="ctr"/>
          <a:lstStyle/>
          <a:p>
            <a:pPr marL="0" indent="0" defTabSz="913764">
              <a:lnSpc>
                <a:spcPct val="90000"/>
              </a:lnSpc>
              <a:spcBef>
                <a:spcPts val="1000"/>
              </a:spcBef>
              <a:buSzTx/>
              <a:buFontTx/>
              <a:buNone/>
              <a:defRPr sz="1600">
                <a:solidFill>
                  <a:srgbClr val="F2F2F2"/>
                </a:solidFill>
              </a:defRPr>
            </a:pPr>
          </a:p>
        </p:txBody>
      </p:sp>
      <p:sp>
        <p:nvSpPr>
          <p:cNvPr id="30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标题">
    <p:bg>
      <p:bgPr>
        <a:solidFill>
          <a:srgbClr val="FFFFFF"/>
        </a:solidFill>
      </p:bgPr>
    </p:bg>
    <p:spTree>
      <p:nvGrpSpPr>
        <p:cNvPr id="1" name=""/>
        <p:cNvGrpSpPr/>
        <p:nvPr/>
      </p:nvGrpSpPr>
      <p:grpSpPr>
        <a:xfrm>
          <a:off x="0" y="0"/>
          <a:ext cx="0" cy="0"/>
          <a:chOff x="0" y="0"/>
          <a:chExt cx="0" cy="0"/>
        </a:xfrm>
      </p:grpSpPr>
      <p:sp>
        <p:nvSpPr>
          <p:cNvPr id="307" name="标题文本"/>
          <p:cNvSpPr txBox="1"/>
          <p:nvPr>
            <p:ph type="title"/>
          </p:nvPr>
        </p:nvSpPr>
        <p:spPr>
          <a:xfrm>
            <a:off x="669820" y="2499160"/>
            <a:ext cx="5522964" cy="656793"/>
          </a:xfrm>
          <a:prstGeom prst="rect">
            <a:avLst/>
          </a:prstGeom>
        </p:spPr>
        <p:txBody>
          <a:bodyPr anchor="b"/>
          <a:lstStyle>
            <a:lvl1pPr algn="l" defTabSz="913764">
              <a:lnSpc>
                <a:spcPct val="90000"/>
              </a:lnSpc>
              <a:defRPr sz="2400">
                <a:latin typeface="Songti SC Bold"/>
                <a:ea typeface="Songti SC Bold"/>
                <a:cs typeface="Songti SC Bold"/>
                <a:sym typeface="Songti SC Bold"/>
              </a:defRPr>
            </a:lvl1pPr>
          </a:lstStyle>
          <a:p>
            <a:pPr/>
            <a:r>
              <a:t>标题文本</a:t>
            </a:r>
          </a:p>
        </p:txBody>
      </p:sp>
      <p:sp>
        <p:nvSpPr>
          <p:cNvPr id="308" name="正文级别 1…"/>
          <p:cNvSpPr txBox="1"/>
          <p:nvPr>
            <p:ph type="body" sz="quarter" idx="1"/>
          </p:nvPr>
        </p:nvSpPr>
        <p:spPr>
          <a:xfrm>
            <a:off x="669820" y="3285316"/>
            <a:ext cx="5522964" cy="1015624"/>
          </a:xfrm>
          <a:prstGeom prst="rect">
            <a:avLst/>
          </a:prstGeom>
        </p:spPr>
        <p:txBody>
          <a:bodyPr/>
          <a:lstStyle>
            <a:lvl1pPr marL="0" indent="0" defTabSz="913764">
              <a:lnSpc>
                <a:spcPct val="90000"/>
              </a:lnSpc>
              <a:spcBef>
                <a:spcPts val="1000"/>
              </a:spcBef>
              <a:buSzTx/>
              <a:buFontTx/>
              <a:buNone/>
              <a:defRPr sz="1100"/>
            </a:lvl1pPr>
            <a:lvl2pPr marL="0" indent="457200" defTabSz="913764">
              <a:lnSpc>
                <a:spcPct val="90000"/>
              </a:lnSpc>
              <a:spcBef>
                <a:spcPts val="1000"/>
              </a:spcBef>
              <a:buSzTx/>
              <a:buFontTx/>
              <a:buNone/>
              <a:defRPr sz="1100"/>
            </a:lvl2pPr>
            <a:lvl3pPr marL="0" indent="914400" defTabSz="913764">
              <a:lnSpc>
                <a:spcPct val="90000"/>
              </a:lnSpc>
              <a:spcBef>
                <a:spcPts val="1000"/>
              </a:spcBef>
              <a:buSzTx/>
              <a:buFontTx/>
              <a:buNone/>
              <a:defRPr sz="1100"/>
            </a:lvl3pPr>
            <a:lvl4pPr marL="0" indent="1371600" defTabSz="913764">
              <a:lnSpc>
                <a:spcPct val="90000"/>
              </a:lnSpc>
              <a:spcBef>
                <a:spcPts val="1000"/>
              </a:spcBef>
              <a:buSzTx/>
              <a:buFontTx/>
              <a:buNone/>
              <a:defRPr sz="1100"/>
            </a:lvl4pPr>
            <a:lvl5pPr marL="0" indent="1828800" defTabSz="913764">
              <a:lnSpc>
                <a:spcPct val="90000"/>
              </a:lnSpc>
              <a:spcBef>
                <a:spcPts val="1000"/>
              </a:spcBef>
              <a:buSzTx/>
              <a:buFontTx/>
              <a:buNone/>
              <a:defRPr sz="1100"/>
            </a:lvl5pPr>
          </a:lstStyle>
          <a:p>
            <a:pPr/>
            <a:r>
              <a:t>正文级别 1</a:t>
            </a:r>
          </a:p>
          <a:p>
            <a:pPr lvl="1"/>
            <a:r>
              <a:t>正文级别 2</a:t>
            </a:r>
          </a:p>
          <a:p>
            <a:pPr lvl="2"/>
            <a:r>
              <a:t>正文级别 3</a:t>
            </a:r>
          </a:p>
          <a:p>
            <a:pPr lvl="3"/>
            <a:r>
              <a:t>正文级别 4</a:t>
            </a:r>
          </a:p>
          <a:p>
            <a:pPr lvl="4"/>
            <a:r>
              <a:t>正文级别 5</a:t>
            </a:r>
          </a:p>
        </p:txBody>
      </p:sp>
      <p:sp>
        <p:nvSpPr>
          <p:cNvPr id="30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bg>
      <p:bgPr>
        <a:solidFill>
          <a:srgbClr val="FFFFFF"/>
        </a:solidFill>
      </p:bgPr>
    </p:bg>
    <p:spTree>
      <p:nvGrpSpPr>
        <p:cNvPr id="1" name=""/>
        <p:cNvGrpSpPr/>
        <p:nvPr/>
      </p:nvGrpSpPr>
      <p:grpSpPr>
        <a:xfrm>
          <a:off x="0" y="0"/>
          <a:ext cx="0" cy="0"/>
          <a:chOff x="0" y="0"/>
          <a:chExt cx="0" cy="0"/>
        </a:xfrm>
      </p:grpSpPr>
      <p:sp>
        <p:nvSpPr>
          <p:cNvPr id="316" name="标题文本"/>
          <p:cNvSpPr txBox="1"/>
          <p:nvPr>
            <p:ph type="title"/>
          </p:nvPr>
        </p:nvSpPr>
        <p:spPr>
          <a:xfrm>
            <a:off x="669818" y="1"/>
            <a:ext cx="10848870" cy="1028700"/>
          </a:xfrm>
          <a:prstGeom prst="rect">
            <a:avLst/>
          </a:prstGeom>
        </p:spPr>
        <p:txBody>
          <a:bodyPr anchor="b"/>
          <a:lstStyle>
            <a:lvl1pPr algn="l" defTabSz="913764">
              <a:lnSpc>
                <a:spcPct val="90000"/>
              </a:lnSpc>
              <a:defRPr sz="2800">
                <a:latin typeface="Songti SC Bold"/>
                <a:ea typeface="Songti SC Bold"/>
                <a:cs typeface="Songti SC Bold"/>
                <a:sym typeface="Songti SC Bold"/>
              </a:defRPr>
            </a:lvl1pPr>
          </a:lstStyle>
          <a:p>
            <a:pPr/>
            <a:r>
              <a:t>标题文本</a:t>
            </a:r>
          </a:p>
        </p:txBody>
      </p:sp>
      <p:sp>
        <p:nvSpPr>
          <p:cNvPr id="317" name="正文级别 1…"/>
          <p:cNvSpPr txBox="1"/>
          <p:nvPr>
            <p:ph type="body" idx="1"/>
          </p:nvPr>
        </p:nvSpPr>
        <p:spPr>
          <a:xfrm>
            <a:off x="669818" y="1123950"/>
            <a:ext cx="10848870" cy="5019675"/>
          </a:xfrm>
          <a:prstGeom prst="rect">
            <a:avLst/>
          </a:prstGeom>
        </p:spPr>
        <p:txBody>
          <a:bodyPr/>
          <a:lstStyle>
            <a:lvl1pPr marL="228600" indent="-228600" defTabSz="913764">
              <a:lnSpc>
                <a:spcPct val="90000"/>
              </a:lnSpc>
              <a:spcBef>
                <a:spcPts val="1000"/>
              </a:spcBef>
              <a:defRPr sz="2000"/>
            </a:lvl1pPr>
            <a:lvl2pPr marL="711200" indent="-254000" defTabSz="913764">
              <a:lnSpc>
                <a:spcPct val="90000"/>
              </a:lnSpc>
              <a:spcBef>
                <a:spcPts val="1000"/>
              </a:spcBef>
              <a:buChar char="•"/>
              <a:defRPr sz="2000"/>
            </a:lvl2pPr>
            <a:lvl3pPr marL="1200150" indent="-285750" defTabSz="913764">
              <a:lnSpc>
                <a:spcPct val="90000"/>
              </a:lnSpc>
              <a:spcBef>
                <a:spcPts val="1000"/>
              </a:spcBef>
              <a:defRPr sz="2000"/>
            </a:lvl3pPr>
            <a:lvl4pPr marL="1698171" indent="-326571" defTabSz="913764">
              <a:lnSpc>
                <a:spcPct val="90000"/>
              </a:lnSpc>
              <a:spcBef>
                <a:spcPts val="1000"/>
              </a:spcBef>
              <a:buChar char="•"/>
              <a:defRPr sz="2000"/>
            </a:lvl4pPr>
            <a:lvl5pPr marL="2154736" indent="-326571" defTabSz="913764">
              <a:lnSpc>
                <a:spcPct val="90000"/>
              </a:lnSpc>
              <a:spcBef>
                <a:spcPts val="1000"/>
              </a:spcBef>
              <a:buChar char="•"/>
              <a:defRPr sz="2000"/>
            </a:lvl5pPr>
          </a:lstStyle>
          <a:p>
            <a:pPr/>
            <a:r>
              <a:t>正文级别 1</a:t>
            </a:r>
          </a:p>
          <a:p>
            <a:pPr lvl="1"/>
            <a:r>
              <a:t>正文级别 2</a:t>
            </a:r>
          </a:p>
          <a:p>
            <a:pPr lvl="2"/>
            <a:r>
              <a:t>正文级别 3</a:t>
            </a:r>
          </a:p>
          <a:p>
            <a:pPr lvl="3"/>
            <a:r>
              <a:t>正文级别 4</a:t>
            </a:r>
          </a:p>
          <a:p>
            <a:pPr lvl="4"/>
            <a:r>
              <a:t>正文级别 5</a:t>
            </a:r>
          </a:p>
        </p:txBody>
      </p:sp>
      <p:sp>
        <p:nvSpPr>
          <p:cNvPr id="318" name="幻灯片编号"/>
          <p:cNvSpPr txBox="1"/>
          <p:nvPr>
            <p:ph type="sldNum" sz="quarter" idx="2"/>
          </p:nvPr>
        </p:nvSpPr>
        <p:spPr>
          <a:xfrm>
            <a:off x="11295421" y="6221193"/>
            <a:ext cx="223267" cy="269241"/>
          </a:xfrm>
          <a:prstGeom prst="rect">
            <a:avLst/>
          </a:prstGeom>
        </p:spPr>
        <p:txBody>
          <a:bodyPr/>
          <a:lstStyle>
            <a:lvl1pPr>
              <a:defRPr sz="10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bg>
      <p:bgPr>
        <a:solidFill>
          <a:srgbClr val="FFFFFF"/>
        </a:solidFill>
      </p:bgPr>
    </p:bg>
    <p:spTree>
      <p:nvGrpSpPr>
        <p:cNvPr id="1" name=""/>
        <p:cNvGrpSpPr/>
        <p:nvPr/>
      </p:nvGrpSpPr>
      <p:grpSpPr>
        <a:xfrm>
          <a:off x="0" y="0"/>
          <a:ext cx="0" cy="0"/>
          <a:chOff x="0" y="0"/>
          <a:chExt cx="0" cy="0"/>
        </a:xfrm>
      </p:grpSpPr>
      <p:sp>
        <p:nvSpPr>
          <p:cNvPr id="325" name="标题文本"/>
          <p:cNvSpPr txBox="1"/>
          <p:nvPr>
            <p:ph type="title"/>
          </p:nvPr>
        </p:nvSpPr>
        <p:spPr>
          <a:xfrm>
            <a:off x="669818" y="1"/>
            <a:ext cx="10848870" cy="1028700"/>
          </a:xfrm>
          <a:prstGeom prst="rect">
            <a:avLst/>
          </a:prstGeom>
        </p:spPr>
        <p:txBody>
          <a:bodyPr anchor="b"/>
          <a:lstStyle>
            <a:lvl1pPr algn="l" defTabSz="913764">
              <a:lnSpc>
                <a:spcPct val="90000"/>
              </a:lnSpc>
              <a:defRPr sz="2800">
                <a:latin typeface="Songti SC Bold"/>
                <a:ea typeface="Songti SC Bold"/>
                <a:cs typeface="Songti SC Bold"/>
                <a:sym typeface="Songti SC Bold"/>
              </a:defRPr>
            </a:lvl1pPr>
          </a:lstStyle>
          <a:p>
            <a:pPr/>
            <a:r>
              <a:t>标题文本</a:t>
            </a:r>
          </a:p>
        </p:txBody>
      </p:sp>
      <p:sp>
        <p:nvSpPr>
          <p:cNvPr id="326" name="幻灯片编号"/>
          <p:cNvSpPr txBox="1"/>
          <p:nvPr>
            <p:ph type="sldNum" sz="quarter" idx="2"/>
          </p:nvPr>
        </p:nvSpPr>
        <p:spPr>
          <a:xfrm>
            <a:off x="11295421" y="6221193"/>
            <a:ext cx="223267" cy="269241"/>
          </a:xfrm>
          <a:prstGeom prst="rect">
            <a:avLst/>
          </a:prstGeom>
        </p:spPr>
        <p:txBody>
          <a:bodyPr/>
          <a:lstStyle>
            <a:lvl1pPr>
              <a:defRPr sz="1000">
                <a:solidFill>
                  <a:srgbClr val="80808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bg>
      <p:bgPr>
        <a:solidFill>
          <a:srgbClr val="FFFFFF"/>
        </a:solidFill>
      </p:bgPr>
    </p:bg>
    <p:spTree>
      <p:nvGrpSpPr>
        <p:cNvPr id="1" name=""/>
        <p:cNvGrpSpPr/>
        <p:nvPr/>
      </p:nvGrpSpPr>
      <p:grpSpPr>
        <a:xfrm>
          <a:off x="0" y="0"/>
          <a:ext cx="0" cy="0"/>
          <a:chOff x="0" y="0"/>
          <a:chExt cx="0" cy="0"/>
        </a:xfrm>
      </p:grpSpPr>
      <p:sp>
        <p:nvSpPr>
          <p:cNvPr id="33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末尾幻灯片">
    <p:bg>
      <p:bgPr>
        <a:solidFill>
          <a:srgbClr val="FFFFFF"/>
        </a:solidFill>
      </p:bgPr>
    </p:bg>
    <p:spTree>
      <p:nvGrpSpPr>
        <p:cNvPr id="1" name=""/>
        <p:cNvGrpSpPr/>
        <p:nvPr/>
      </p:nvGrpSpPr>
      <p:grpSpPr>
        <a:xfrm>
          <a:off x="0" y="0"/>
          <a:ext cx="0" cy="0"/>
          <a:chOff x="0" y="0"/>
          <a:chExt cx="0" cy="0"/>
        </a:xfrm>
      </p:grpSpPr>
      <p:sp>
        <p:nvSpPr>
          <p:cNvPr id="340" name="标题文本"/>
          <p:cNvSpPr txBox="1"/>
          <p:nvPr>
            <p:ph type="title"/>
          </p:nvPr>
        </p:nvSpPr>
        <p:spPr>
          <a:xfrm>
            <a:off x="7621076" y="2898482"/>
            <a:ext cx="3391480" cy="655785"/>
          </a:xfrm>
          <a:prstGeom prst="rect">
            <a:avLst/>
          </a:prstGeom>
        </p:spPr>
        <p:txBody>
          <a:bodyPr/>
          <a:lstStyle>
            <a:lvl1pPr algn="r" defTabSz="913764">
              <a:lnSpc>
                <a:spcPct val="90000"/>
              </a:lnSpc>
              <a:defRPr sz="3200">
                <a:solidFill>
                  <a:srgbClr val="FFFFFF"/>
                </a:solidFill>
                <a:latin typeface="Songti SC Bold"/>
                <a:ea typeface="Songti SC Bold"/>
                <a:cs typeface="Songti SC Bold"/>
                <a:sym typeface="Songti SC Bold"/>
              </a:defRPr>
            </a:lvl1pPr>
          </a:lstStyle>
          <a:p>
            <a:pPr/>
            <a:r>
              <a:t>标题文本</a:t>
            </a:r>
          </a:p>
        </p:txBody>
      </p:sp>
      <p:sp>
        <p:nvSpPr>
          <p:cNvPr id="341" name="正文级别 1…"/>
          <p:cNvSpPr txBox="1"/>
          <p:nvPr>
            <p:ph type="body" sz="quarter" idx="1"/>
          </p:nvPr>
        </p:nvSpPr>
        <p:spPr>
          <a:xfrm>
            <a:off x="7621076" y="3836723"/>
            <a:ext cx="3391480" cy="310872"/>
          </a:xfrm>
          <a:prstGeom prst="rect">
            <a:avLst/>
          </a:prstGeom>
        </p:spPr>
        <p:txBody>
          <a:bodyPr/>
          <a:lstStyle>
            <a:lvl1pPr marL="0" indent="0" algn="r" defTabSz="913764">
              <a:lnSpc>
                <a:spcPct val="90000"/>
              </a:lnSpc>
              <a:spcBef>
                <a:spcPts val="1000"/>
              </a:spcBef>
              <a:buSzTx/>
              <a:buFontTx/>
              <a:buNone/>
              <a:defRPr sz="1600">
                <a:solidFill>
                  <a:srgbClr val="FFFFFF"/>
                </a:solidFill>
              </a:defRPr>
            </a:lvl1pPr>
            <a:lvl2pPr marL="640080" indent="-182880" algn="r" defTabSz="913764">
              <a:lnSpc>
                <a:spcPct val="90000"/>
              </a:lnSpc>
              <a:spcBef>
                <a:spcPts val="1000"/>
              </a:spcBef>
              <a:buFontTx/>
              <a:buChar char="•"/>
              <a:defRPr sz="1600">
                <a:solidFill>
                  <a:srgbClr val="FFFFFF"/>
                </a:solidFill>
              </a:defRPr>
            </a:lvl2pPr>
            <a:lvl3pPr marL="1117600" indent="-203200" algn="r" defTabSz="913764">
              <a:lnSpc>
                <a:spcPct val="90000"/>
              </a:lnSpc>
              <a:spcBef>
                <a:spcPts val="1000"/>
              </a:spcBef>
              <a:buFontTx/>
              <a:defRPr sz="1600">
                <a:solidFill>
                  <a:srgbClr val="FFFFFF"/>
                </a:solidFill>
              </a:defRPr>
            </a:lvl3pPr>
            <a:lvl4pPr marL="1600200" indent="-228600" algn="r" defTabSz="913764">
              <a:lnSpc>
                <a:spcPct val="90000"/>
              </a:lnSpc>
              <a:spcBef>
                <a:spcPts val="1000"/>
              </a:spcBef>
              <a:buFontTx/>
              <a:buChar char="•"/>
              <a:defRPr sz="1600">
                <a:solidFill>
                  <a:srgbClr val="FFFFFF"/>
                </a:solidFill>
              </a:defRPr>
            </a:lvl4pPr>
            <a:lvl5pPr marL="2056764" indent="-228600" algn="r" defTabSz="913764">
              <a:lnSpc>
                <a:spcPct val="90000"/>
              </a:lnSpc>
              <a:spcBef>
                <a:spcPts val="1000"/>
              </a:spcBef>
              <a:buFontTx/>
              <a:buChar char="•"/>
              <a:defRPr sz="1600">
                <a:solidFill>
                  <a:srgbClr val="FFFFFF"/>
                </a:solidFill>
              </a:defRPr>
            </a:lvl5pPr>
          </a:lstStyle>
          <a:p>
            <a:pPr/>
            <a:r>
              <a:t>正文级别 1</a:t>
            </a:r>
          </a:p>
          <a:p>
            <a:pPr lvl="1"/>
            <a:r>
              <a:t>正文级别 2</a:t>
            </a:r>
          </a:p>
          <a:p>
            <a:pPr lvl="2"/>
            <a:r>
              <a:t>正文级别 3</a:t>
            </a:r>
          </a:p>
          <a:p>
            <a:pPr lvl="3"/>
            <a:r>
              <a:t>正文级别 4</a:t>
            </a:r>
          </a:p>
          <a:p>
            <a:pPr lvl="4"/>
            <a:r>
              <a:t>正文级别 5</a:t>
            </a:r>
          </a:p>
        </p:txBody>
      </p:sp>
      <p:sp>
        <p:nvSpPr>
          <p:cNvPr id="342" name="文本占位符 62"/>
          <p:cNvSpPr/>
          <p:nvPr>
            <p:ph type="body" sz="quarter" idx="13"/>
          </p:nvPr>
        </p:nvSpPr>
        <p:spPr>
          <a:xfrm>
            <a:off x="7621076" y="4152358"/>
            <a:ext cx="3391480" cy="310872"/>
          </a:xfrm>
          <a:prstGeom prst="rect">
            <a:avLst/>
          </a:prstGeom>
        </p:spPr>
        <p:txBody>
          <a:bodyPr/>
          <a:lstStyle/>
          <a:p>
            <a:pPr marL="228600" indent="-228600" algn="r" defTabSz="913764">
              <a:lnSpc>
                <a:spcPct val="90000"/>
              </a:lnSpc>
              <a:spcBef>
                <a:spcPts val="1000"/>
              </a:spcBef>
              <a:buSzTx/>
              <a:buFontTx/>
              <a:buNone/>
              <a:defRPr sz="1600">
                <a:solidFill>
                  <a:srgbClr val="FFFFFF"/>
                </a:solidFill>
              </a:defRPr>
            </a:pPr>
          </a:p>
        </p:txBody>
      </p:sp>
      <p:sp>
        <p:nvSpPr>
          <p:cNvPr id="34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spTree>
      <p:nvGrpSpPr>
        <p:cNvPr id="1" name=""/>
        <p:cNvGrpSpPr/>
        <p:nvPr/>
      </p:nvGrpSpPr>
      <p:grpSpPr>
        <a:xfrm>
          <a:off x="0" y="0"/>
          <a:ext cx="0" cy="0"/>
          <a:chOff x="0" y="0"/>
          <a:chExt cx="0" cy="0"/>
        </a:xfrm>
      </p:grpSpPr>
      <p:sp>
        <p:nvSpPr>
          <p:cNvPr id="2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第一节">
    <p:spTree>
      <p:nvGrpSpPr>
        <p:cNvPr id="1" name=""/>
        <p:cNvGrpSpPr/>
        <p:nvPr/>
      </p:nvGrpSpPr>
      <p:grpSpPr>
        <a:xfrm>
          <a:off x="0" y="0"/>
          <a:ext cx="0" cy="0"/>
          <a:chOff x="0" y="0"/>
          <a:chExt cx="0" cy="0"/>
        </a:xfrm>
      </p:grpSpPr>
      <p:sp>
        <p:nvSpPr>
          <p:cNvPr id="27" name="矩形 57"/>
          <p:cNvSpPr/>
          <p:nvPr/>
        </p:nvSpPr>
        <p:spPr>
          <a:xfrm>
            <a:off x="-1" y="1198955"/>
            <a:ext cx="12189602" cy="15467"/>
          </a:xfrm>
          <a:prstGeom prst="rect">
            <a:avLst/>
          </a:prstGeom>
          <a:solidFill>
            <a:srgbClr val="00B0F0"/>
          </a:solidFill>
          <a:ln w="12700">
            <a:miter lim="400000"/>
          </a:ln>
        </p:spPr>
        <p:txBody>
          <a:bodyPr lIns="45719" rIns="45719" anchor="ctr"/>
          <a:lstStyle/>
          <a:p>
            <a:pPr algn="ctr">
              <a:defRPr>
                <a:solidFill>
                  <a:srgbClr val="FFFFFF"/>
                </a:solidFill>
              </a:defRPr>
            </a:pPr>
          </a:p>
        </p:txBody>
      </p:sp>
      <p:grpSp>
        <p:nvGrpSpPr>
          <p:cNvPr id="34" name="组合 77"/>
          <p:cNvGrpSpPr/>
          <p:nvPr/>
        </p:nvGrpSpPr>
        <p:grpSpPr>
          <a:xfrm>
            <a:off x="7002066" y="285727"/>
            <a:ext cx="904808" cy="630801"/>
            <a:chOff x="0" y="0"/>
            <a:chExt cx="904807" cy="630800"/>
          </a:xfrm>
        </p:grpSpPr>
        <p:grpSp>
          <p:nvGrpSpPr>
            <p:cNvPr id="32" name="组合 31"/>
            <p:cNvGrpSpPr/>
            <p:nvPr/>
          </p:nvGrpSpPr>
          <p:grpSpPr>
            <a:xfrm>
              <a:off x="153534" y="0"/>
              <a:ext cx="597721" cy="597721"/>
              <a:chOff x="0" y="0"/>
              <a:chExt cx="597720" cy="597720"/>
            </a:xfrm>
          </p:grpSpPr>
          <p:sp>
            <p:nvSpPr>
              <p:cNvPr id="28" name="椭圆 31"/>
              <p:cNvSpPr/>
              <p:nvPr/>
            </p:nvSpPr>
            <p:spPr>
              <a:xfrm>
                <a:off x="-1" y="-1"/>
                <a:ext cx="597722" cy="597721"/>
              </a:xfrm>
              <a:prstGeom prst="ellipse">
                <a:avLst/>
              </a:prstGeom>
              <a:solidFill>
                <a:srgbClr val="595959"/>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31" name="组合 113"/>
              <p:cNvGrpSpPr/>
              <p:nvPr/>
            </p:nvGrpSpPr>
            <p:grpSpPr>
              <a:xfrm>
                <a:off x="101041" y="108141"/>
                <a:ext cx="395647" cy="383825"/>
                <a:chOff x="0" y="0"/>
                <a:chExt cx="395645" cy="383824"/>
              </a:xfrm>
            </p:grpSpPr>
            <p:sp>
              <p:nvSpPr>
                <p:cNvPr id="29" name="Freeform 252"/>
                <p:cNvSpPr/>
                <p:nvPr/>
              </p:nvSpPr>
              <p:spPr>
                <a:xfrm>
                  <a:off x="60606" y="84996"/>
                  <a:ext cx="274435" cy="2988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58"/>
                      </a:moveTo>
                      <a:cubicBezTo>
                        <a:pt x="0" y="20555"/>
                        <a:pt x="0" y="20555"/>
                        <a:pt x="0" y="20555"/>
                      </a:cubicBezTo>
                      <a:cubicBezTo>
                        <a:pt x="0" y="21252"/>
                        <a:pt x="379" y="21600"/>
                        <a:pt x="758" y="21600"/>
                      </a:cubicBezTo>
                      <a:cubicBezTo>
                        <a:pt x="1137" y="21600"/>
                        <a:pt x="1137" y="21600"/>
                        <a:pt x="1516" y="21600"/>
                      </a:cubicBezTo>
                      <a:cubicBezTo>
                        <a:pt x="7200" y="21600"/>
                        <a:pt x="7200" y="21600"/>
                        <a:pt x="7200" y="21600"/>
                      </a:cubicBezTo>
                      <a:cubicBezTo>
                        <a:pt x="7579" y="21600"/>
                        <a:pt x="7579" y="21600"/>
                        <a:pt x="7958" y="21600"/>
                      </a:cubicBezTo>
                      <a:cubicBezTo>
                        <a:pt x="7958" y="21600"/>
                        <a:pt x="7958" y="21252"/>
                        <a:pt x="7958" y="21252"/>
                      </a:cubicBezTo>
                      <a:cubicBezTo>
                        <a:pt x="7958" y="15677"/>
                        <a:pt x="7958" y="15677"/>
                        <a:pt x="7958" y="15677"/>
                      </a:cubicBezTo>
                      <a:cubicBezTo>
                        <a:pt x="13642" y="15677"/>
                        <a:pt x="13642" y="15677"/>
                        <a:pt x="13642" y="15677"/>
                      </a:cubicBezTo>
                      <a:cubicBezTo>
                        <a:pt x="13642" y="21252"/>
                        <a:pt x="13642" y="21252"/>
                        <a:pt x="13642" y="21252"/>
                      </a:cubicBezTo>
                      <a:cubicBezTo>
                        <a:pt x="13642" y="21252"/>
                        <a:pt x="14021" y="21600"/>
                        <a:pt x="14021" y="21600"/>
                      </a:cubicBezTo>
                      <a:cubicBezTo>
                        <a:pt x="14021" y="21600"/>
                        <a:pt x="14400" y="21600"/>
                        <a:pt x="14400" y="21600"/>
                      </a:cubicBezTo>
                      <a:cubicBezTo>
                        <a:pt x="20084" y="21600"/>
                        <a:pt x="20084" y="21600"/>
                        <a:pt x="20084" y="21600"/>
                      </a:cubicBezTo>
                      <a:cubicBezTo>
                        <a:pt x="20463" y="21600"/>
                        <a:pt x="20842" y="21600"/>
                        <a:pt x="21221" y="21600"/>
                      </a:cubicBezTo>
                      <a:cubicBezTo>
                        <a:pt x="21221" y="21600"/>
                        <a:pt x="21600" y="21252"/>
                        <a:pt x="21600" y="20555"/>
                      </a:cubicBezTo>
                      <a:cubicBezTo>
                        <a:pt x="21600" y="9058"/>
                        <a:pt x="21600" y="9058"/>
                        <a:pt x="21600" y="9058"/>
                      </a:cubicBezTo>
                      <a:cubicBezTo>
                        <a:pt x="10989" y="0"/>
                        <a:pt x="10989" y="0"/>
                        <a:pt x="10989" y="0"/>
                      </a:cubicBezTo>
                      <a:lnTo>
                        <a:pt x="0" y="9058"/>
                      </a:lnTo>
                      <a:close/>
                    </a:path>
                  </a:pathLst>
                </a:custGeom>
                <a:solidFill>
                  <a:srgbClr val="008BB6"/>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sp>
              <p:nvSpPr>
                <p:cNvPr id="30" name="Freeform 253"/>
                <p:cNvSpPr/>
                <p:nvPr/>
              </p:nvSpPr>
              <p:spPr>
                <a:xfrm>
                  <a:off x="-1" y="-1"/>
                  <a:ext cx="395647" cy="212683"/>
                </a:xfrm>
                <a:custGeom>
                  <a:avLst/>
                  <a:gdLst/>
                  <a:ahLst/>
                  <a:cxnLst>
                    <a:cxn ang="0">
                      <a:pos x="wd2" y="hd2"/>
                    </a:cxn>
                    <a:cxn ang="5400000">
                      <a:pos x="wd2" y="hd2"/>
                    </a:cxn>
                    <a:cxn ang="10800000">
                      <a:pos x="wd2" y="hd2"/>
                    </a:cxn>
                    <a:cxn ang="16200000">
                      <a:pos x="wd2" y="hd2"/>
                    </a:cxn>
                  </a:cxnLst>
                  <a:rect l="0" t="0" r="r" b="b"/>
                  <a:pathLst>
                    <a:path w="21340" h="21120" fill="norm" stroke="1" extrusionOk="0">
                      <a:moveTo>
                        <a:pt x="20950" y="16560"/>
                      </a:moveTo>
                      <a:cubicBezTo>
                        <a:pt x="17566" y="10800"/>
                        <a:pt x="17566" y="10800"/>
                        <a:pt x="17566" y="10800"/>
                      </a:cubicBezTo>
                      <a:cubicBezTo>
                        <a:pt x="17566" y="1680"/>
                        <a:pt x="17566" y="1680"/>
                        <a:pt x="17566" y="1680"/>
                      </a:cubicBezTo>
                      <a:cubicBezTo>
                        <a:pt x="17566" y="1200"/>
                        <a:pt x="17306" y="720"/>
                        <a:pt x="17046" y="720"/>
                      </a:cubicBezTo>
                      <a:cubicBezTo>
                        <a:pt x="15745" y="720"/>
                        <a:pt x="15745" y="720"/>
                        <a:pt x="15745" y="720"/>
                      </a:cubicBezTo>
                      <a:cubicBezTo>
                        <a:pt x="15484" y="720"/>
                        <a:pt x="15224" y="1200"/>
                        <a:pt x="15224" y="1680"/>
                      </a:cubicBezTo>
                      <a:cubicBezTo>
                        <a:pt x="15224" y="6960"/>
                        <a:pt x="15224" y="6960"/>
                        <a:pt x="15224" y="6960"/>
                      </a:cubicBezTo>
                      <a:cubicBezTo>
                        <a:pt x="11581" y="720"/>
                        <a:pt x="11581" y="720"/>
                        <a:pt x="11581" y="720"/>
                      </a:cubicBezTo>
                      <a:cubicBezTo>
                        <a:pt x="11060" y="-240"/>
                        <a:pt x="10280" y="-240"/>
                        <a:pt x="9759" y="720"/>
                      </a:cubicBezTo>
                      <a:cubicBezTo>
                        <a:pt x="390" y="16560"/>
                        <a:pt x="390" y="16560"/>
                        <a:pt x="390" y="16560"/>
                      </a:cubicBezTo>
                      <a:cubicBezTo>
                        <a:pt x="-130" y="17520"/>
                        <a:pt x="-130" y="18960"/>
                        <a:pt x="390" y="20400"/>
                      </a:cubicBezTo>
                      <a:cubicBezTo>
                        <a:pt x="651" y="20880"/>
                        <a:pt x="1171" y="20880"/>
                        <a:pt x="1431" y="20880"/>
                      </a:cubicBezTo>
                      <a:cubicBezTo>
                        <a:pt x="1692" y="20880"/>
                        <a:pt x="2212" y="20880"/>
                        <a:pt x="2472" y="20400"/>
                      </a:cubicBezTo>
                      <a:cubicBezTo>
                        <a:pt x="10800" y="6000"/>
                        <a:pt x="10800" y="6000"/>
                        <a:pt x="10800" y="6000"/>
                      </a:cubicBezTo>
                      <a:cubicBezTo>
                        <a:pt x="19128" y="20400"/>
                        <a:pt x="19128" y="20400"/>
                        <a:pt x="19128" y="20400"/>
                      </a:cubicBezTo>
                      <a:cubicBezTo>
                        <a:pt x="19648" y="21360"/>
                        <a:pt x="20689" y="21360"/>
                        <a:pt x="20950" y="20400"/>
                      </a:cubicBezTo>
                      <a:cubicBezTo>
                        <a:pt x="21470" y="18960"/>
                        <a:pt x="21470" y="17520"/>
                        <a:pt x="20950" y="16560"/>
                      </a:cubicBezTo>
                      <a:close/>
                    </a:path>
                  </a:pathLst>
                </a:custGeom>
                <a:solidFill>
                  <a:srgbClr val="008BB6"/>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grpSp>
        </p:grpSp>
        <p:sp>
          <p:nvSpPr>
            <p:cNvPr id="33" name="矩形 30"/>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01</a:t>
              </a:r>
              <a:r>
                <a:t> </a:t>
              </a:r>
            </a:p>
          </p:txBody>
        </p:sp>
      </p:grpSp>
      <p:grpSp>
        <p:nvGrpSpPr>
          <p:cNvPr id="42" name="组合 78"/>
          <p:cNvGrpSpPr/>
          <p:nvPr/>
        </p:nvGrpSpPr>
        <p:grpSpPr>
          <a:xfrm>
            <a:off x="8002198" y="285727"/>
            <a:ext cx="904808" cy="630801"/>
            <a:chOff x="0" y="0"/>
            <a:chExt cx="904807" cy="630800"/>
          </a:xfrm>
        </p:grpSpPr>
        <p:grpSp>
          <p:nvGrpSpPr>
            <p:cNvPr id="40" name="组合 36"/>
            <p:cNvGrpSpPr/>
            <p:nvPr/>
          </p:nvGrpSpPr>
          <p:grpSpPr>
            <a:xfrm>
              <a:off x="153543" y="0"/>
              <a:ext cx="597721" cy="597721"/>
              <a:chOff x="0" y="0"/>
              <a:chExt cx="597720" cy="597720"/>
            </a:xfrm>
          </p:grpSpPr>
          <p:sp>
            <p:nvSpPr>
              <p:cNvPr id="35" name="椭圆 38"/>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39" name="组合 118"/>
              <p:cNvGrpSpPr/>
              <p:nvPr/>
            </p:nvGrpSpPr>
            <p:grpSpPr>
              <a:xfrm>
                <a:off x="116338" y="125171"/>
                <a:ext cx="387905" cy="335122"/>
                <a:chOff x="0" y="0"/>
                <a:chExt cx="387903" cy="335120"/>
              </a:xfrm>
            </p:grpSpPr>
            <p:sp>
              <p:nvSpPr>
                <p:cNvPr id="36" name="Freeform 301"/>
                <p:cNvSpPr/>
                <p:nvPr/>
              </p:nvSpPr>
              <p:spPr>
                <a:xfrm>
                  <a:off x="128301" y="75517"/>
                  <a:ext cx="259603" cy="259604"/>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37" name="Freeform 302"/>
                <p:cNvSpPr/>
                <p:nvPr/>
              </p:nvSpPr>
              <p:spPr>
                <a:xfrm>
                  <a:off x="0" y="0"/>
                  <a:ext cx="168517" cy="168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38" name="Freeform 303"/>
                <p:cNvSpPr/>
                <p:nvPr/>
              </p:nvSpPr>
              <p:spPr>
                <a:xfrm>
                  <a:off x="0" y="168517"/>
                  <a:ext cx="132134" cy="126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41" name="矩形 37"/>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02</a:t>
              </a:r>
              <a:r>
                <a:t> </a:t>
              </a:r>
            </a:p>
          </p:txBody>
        </p:sp>
      </p:grpSp>
      <p:grpSp>
        <p:nvGrpSpPr>
          <p:cNvPr id="47" name="组合 79"/>
          <p:cNvGrpSpPr/>
          <p:nvPr/>
        </p:nvGrpSpPr>
        <p:grpSpPr>
          <a:xfrm>
            <a:off x="9002330" y="285727"/>
            <a:ext cx="904808" cy="630801"/>
            <a:chOff x="0" y="0"/>
            <a:chExt cx="904807" cy="630800"/>
          </a:xfrm>
        </p:grpSpPr>
        <p:grpSp>
          <p:nvGrpSpPr>
            <p:cNvPr id="45" name="组合 55"/>
            <p:cNvGrpSpPr/>
            <p:nvPr/>
          </p:nvGrpSpPr>
          <p:grpSpPr>
            <a:xfrm>
              <a:off x="153543" y="0"/>
              <a:ext cx="597721" cy="597721"/>
              <a:chOff x="0" y="0"/>
              <a:chExt cx="597720" cy="597720"/>
            </a:xfrm>
          </p:grpSpPr>
          <p:sp>
            <p:nvSpPr>
              <p:cNvPr id="43" name="椭圆 46"/>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sp>
            <p:nvSpPr>
              <p:cNvPr id="44" name="任意多边形 47"/>
              <p:cNvSpPr/>
              <p:nvPr/>
            </p:nvSpPr>
            <p:spPr>
              <a:xfrm>
                <a:off x="98623" y="136926"/>
                <a:ext cx="419431" cy="321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8" y="20817"/>
                    </a:moveTo>
                    <a:cubicBezTo>
                      <a:pt x="21316" y="20817"/>
                      <a:pt x="21316" y="20817"/>
                      <a:pt x="21316" y="20817"/>
                    </a:cubicBezTo>
                    <a:cubicBezTo>
                      <a:pt x="21316" y="20817"/>
                      <a:pt x="21600" y="20817"/>
                      <a:pt x="21600" y="21209"/>
                    </a:cubicBezTo>
                    <a:cubicBezTo>
                      <a:pt x="21600" y="21600"/>
                      <a:pt x="21316" y="21600"/>
                      <a:pt x="21316" y="21600"/>
                    </a:cubicBezTo>
                    <a:lnTo>
                      <a:pt x="568" y="21600"/>
                    </a:lnTo>
                    <a:cubicBezTo>
                      <a:pt x="284" y="21600"/>
                      <a:pt x="0" y="21600"/>
                      <a:pt x="0" y="21209"/>
                    </a:cubicBezTo>
                    <a:cubicBezTo>
                      <a:pt x="0" y="20817"/>
                      <a:pt x="284" y="20817"/>
                      <a:pt x="568" y="20817"/>
                    </a:cubicBezTo>
                    <a:close/>
                    <a:moveTo>
                      <a:pt x="16440" y="10017"/>
                    </a:moveTo>
                    <a:lnTo>
                      <a:pt x="19560" y="10017"/>
                    </a:lnTo>
                    <a:lnTo>
                      <a:pt x="19560" y="18626"/>
                    </a:lnTo>
                    <a:lnTo>
                      <a:pt x="16440" y="18626"/>
                    </a:lnTo>
                    <a:close/>
                    <a:moveTo>
                      <a:pt x="11640" y="5948"/>
                    </a:moveTo>
                    <a:lnTo>
                      <a:pt x="14760" y="5948"/>
                    </a:lnTo>
                    <a:lnTo>
                      <a:pt x="14760" y="18626"/>
                    </a:lnTo>
                    <a:lnTo>
                      <a:pt x="11640" y="18626"/>
                    </a:lnTo>
                    <a:close/>
                    <a:moveTo>
                      <a:pt x="2760" y="4852"/>
                    </a:moveTo>
                    <a:lnTo>
                      <a:pt x="5880" y="4852"/>
                    </a:lnTo>
                    <a:lnTo>
                      <a:pt x="5880" y="18626"/>
                    </a:lnTo>
                    <a:lnTo>
                      <a:pt x="2760" y="18626"/>
                    </a:lnTo>
                    <a:close/>
                    <a:moveTo>
                      <a:pt x="7320" y="0"/>
                    </a:moveTo>
                    <a:lnTo>
                      <a:pt x="10440" y="0"/>
                    </a:lnTo>
                    <a:lnTo>
                      <a:pt x="10440" y="18626"/>
                    </a:lnTo>
                    <a:lnTo>
                      <a:pt x="7320" y="18626"/>
                    </a:lnTo>
                    <a:close/>
                  </a:path>
                </a:pathLst>
              </a:custGeom>
              <a:solidFill>
                <a:srgbClr val="C1D842"/>
              </a:solidFill>
              <a:ln w="12700" cap="flat">
                <a:noFill/>
                <a:miter lim="400000"/>
              </a:ln>
              <a:effectLst/>
            </p:spPr>
            <p:txBody>
              <a:bodyPr wrap="square" lIns="45719" tIns="45719" rIns="45719" bIns="45719" numCol="1" anchor="t">
                <a:noAutofit/>
              </a:bodyPr>
              <a:lstStyle/>
              <a:p>
                <a:pPr/>
              </a:p>
            </p:txBody>
          </p:sp>
        </p:grpSp>
        <p:sp>
          <p:nvSpPr>
            <p:cNvPr id="46" name="矩形 45"/>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03</a:t>
              </a:r>
              <a:r>
                <a:t> </a:t>
              </a:r>
            </a:p>
          </p:txBody>
        </p:sp>
      </p:grpSp>
      <p:grpSp>
        <p:nvGrpSpPr>
          <p:cNvPr id="56" name="组合 80"/>
          <p:cNvGrpSpPr/>
          <p:nvPr/>
        </p:nvGrpSpPr>
        <p:grpSpPr>
          <a:xfrm>
            <a:off x="10002462" y="285727"/>
            <a:ext cx="904808" cy="630801"/>
            <a:chOff x="0" y="0"/>
            <a:chExt cx="904807" cy="630800"/>
          </a:xfrm>
        </p:grpSpPr>
        <p:grpSp>
          <p:nvGrpSpPr>
            <p:cNvPr id="54" name="组合 43"/>
            <p:cNvGrpSpPr/>
            <p:nvPr/>
          </p:nvGrpSpPr>
          <p:grpSpPr>
            <a:xfrm>
              <a:off x="153543" y="0"/>
              <a:ext cx="597721" cy="597721"/>
              <a:chOff x="0" y="0"/>
              <a:chExt cx="597720" cy="597720"/>
            </a:xfrm>
          </p:grpSpPr>
          <p:sp>
            <p:nvSpPr>
              <p:cNvPr id="48" name="椭圆 51"/>
              <p:cNvSpPr/>
              <p:nvPr/>
            </p:nvSpPr>
            <p:spPr>
              <a:xfrm>
                <a:off x="-1" y="-1"/>
                <a:ext cx="597722" cy="59772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53" name="组合 137"/>
              <p:cNvGrpSpPr/>
              <p:nvPr/>
            </p:nvGrpSpPr>
            <p:grpSpPr>
              <a:xfrm>
                <a:off x="161643" y="122475"/>
                <a:ext cx="274435" cy="352770"/>
                <a:chOff x="0" y="0"/>
                <a:chExt cx="274434" cy="352769"/>
              </a:xfrm>
            </p:grpSpPr>
            <p:sp>
              <p:nvSpPr>
                <p:cNvPr id="49" name="Freeform 108"/>
                <p:cNvSpPr/>
                <p:nvPr/>
              </p:nvSpPr>
              <p:spPr>
                <a:xfrm flipH="1">
                  <a:off x="0" y="313342"/>
                  <a:ext cx="38908" cy="394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21600"/>
                        <a:pt x="10800" y="21600"/>
                        <a:pt x="10800" y="21600"/>
                      </a:cubicBezTo>
                      <a:cubicBezTo>
                        <a:pt x="16875" y="21600"/>
                        <a:pt x="21600" y="16875"/>
                        <a:pt x="21600" y="10800"/>
                      </a:cubicBezTo>
                      <a:cubicBezTo>
                        <a:pt x="21600" y="0"/>
                        <a:pt x="21600" y="0"/>
                        <a:pt x="21600" y="0"/>
                      </a:cubicBezTo>
                      <a:cubicBezTo>
                        <a:pt x="0" y="0"/>
                        <a:pt x="0" y="0"/>
                        <a:pt x="0" y="0"/>
                      </a:cubicBezTo>
                      <a:lnTo>
                        <a:pt x="0" y="21600"/>
                      </a:lnTo>
                      <a:close/>
                    </a:path>
                  </a:pathLst>
                </a:cu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50" name="Freeform 109"/>
                <p:cNvSpPr/>
                <p:nvPr/>
              </p:nvSpPr>
              <p:spPr>
                <a:xfrm flipH="1">
                  <a:off x="0" y="0"/>
                  <a:ext cx="274435" cy="35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57" y="0"/>
                      </a:moveTo>
                      <a:cubicBezTo>
                        <a:pt x="1543" y="0"/>
                        <a:pt x="1543" y="0"/>
                        <a:pt x="1543" y="0"/>
                      </a:cubicBezTo>
                      <a:cubicBezTo>
                        <a:pt x="675" y="0"/>
                        <a:pt x="0" y="525"/>
                        <a:pt x="0" y="1200"/>
                      </a:cubicBezTo>
                      <a:cubicBezTo>
                        <a:pt x="0" y="20400"/>
                        <a:pt x="0" y="20400"/>
                        <a:pt x="0" y="20400"/>
                      </a:cubicBezTo>
                      <a:cubicBezTo>
                        <a:pt x="0" y="21075"/>
                        <a:pt x="675" y="21600"/>
                        <a:pt x="1543" y="21600"/>
                      </a:cubicBezTo>
                      <a:cubicBezTo>
                        <a:pt x="16971" y="21600"/>
                        <a:pt x="16971" y="21600"/>
                        <a:pt x="16971" y="21600"/>
                      </a:cubicBezTo>
                      <a:cubicBezTo>
                        <a:pt x="16971" y="10800"/>
                        <a:pt x="16971" y="10800"/>
                        <a:pt x="16971" y="10800"/>
                      </a:cubicBezTo>
                      <a:cubicBezTo>
                        <a:pt x="21600" y="10800"/>
                        <a:pt x="21600" y="10800"/>
                        <a:pt x="21600" y="10800"/>
                      </a:cubicBezTo>
                      <a:cubicBezTo>
                        <a:pt x="21600" y="1200"/>
                        <a:pt x="21600" y="1200"/>
                        <a:pt x="21600" y="1200"/>
                      </a:cubicBezTo>
                      <a:cubicBezTo>
                        <a:pt x="21600" y="525"/>
                        <a:pt x="20925" y="0"/>
                        <a:pt x="20057" y="0"/>
                      </a:cubicBezTo>
                      <a:close/>
                      <a:moveTo>
                        <a:pt x="16200" y="7800"/>
                      </a:moveTo>
                      <a:cubicBezTo>
                        <a:pt x="5400" y="7800"/>
                        <a:pt x="5400" y="7800"/>
                        <a:pt x="5400" y="7800"/>
                      </a:cubicBezTo>
                      <a:cubicBezTo>
                        <a:pt x="5400" y="6600"/>
                        <a:pt x="5400" y="6600"/>
                        <a:pt x="5400" y="6600"/>
                      </a:cubicBezTo>
                      <a:cubicBezTo>
                        <a:pt x="16200" y="6600"/>
                        <a:pt x="16200" y="6600"/>
                        <a:pt x="16200" y="6600"/>
                      </a:cubicBezTo>
                      <a:lnTo>
                        <a:pt x="16200" y="7800"/>
                      </a:lnTo>
                      <a:close/>
                      <a:moveTo>
                        <a:pt x="16200" y="5400"/>
                      </a:moveTo>
                      <a:cubicBezTo>
                        <a:pt x="5400" y="5400"/>
                        <a:pt x="5400" y="5400"/>
                        <a:pt x="5400" y="5400"/>
                      </a:cubicBezTo>
                      <a:cubicBezTo>
                        <a:pt x="5400" y="4200"/>
                        <a:pt x="5400" y="4200"/>
                        <a:pt x="5400" y="4200"/>
                      </a:cubicBezTo>
                      <a:cubicBezTo>
                        <a:pt x="16200" y="4200"/>
                        <a:pt x="16200" y="4200"/>
                        <a:pt x="16200" y="4200"/>
                      </a:cubicBezTo>
                      <a:lnTo>
                        <a:pt x="16200" y="5400"/>
                      </a:lnTo>
                      <a:close/>
                    </a:path>
                  </a:pathLst>
                </a:cu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51" name="Rectangle 110"/>
                <p:cNvSpPr/>
                <p:nvPr/>
              </p:nvSpPr>
              <p:spPr>
                <a:xfrm flipH="1">
                  <a:off x="0" y="199223"/>
                  <a:ext cx="38908" cy="38910"/>
                </a:xfrm>
                <a:prstGeom prst="rect">
                  <a:avLst/>
                </a:pr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52" name="Rectangle 111"/>
                <p:cNvSpPr/>
                <p:nvPr/>
              </p:nvSpPr>
              <p:spPr>
                <a:xfrm flipH="1">
                  <a:off x="0" y="256024"/>
                  <a:ext cx="38908" cy="39427"/>
                </a:xfrm>
                <a:prstGeom prst="rect">
                  <a:avLst/>
                </a:pr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grpSp>
        </p:grpSp>
        <p:sp>
          <p:nvSpPr>
            <p:cNvPr id="55" name="矩形 50"/>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04</a:t>
              </a:r>
              <a:r>
                <a:t> </a:t>
              </a:r>
            </a:p>
          </p:txBody>
        </p:sp>
      </p:grpSp>
      <p:grpSp>
        <p:nvGrpSpPr>
          <p:cNvPr id="61" name="组合 81"/>
          <p:cNvGrpSpPr/>
          <p:nvPr/>
        </p:nvGrpSpPr>
        <p:grpSpPr>
          <a:xfrm>
            <a:off x="11002594" y="285727"/>
            <a:ext cx="904808" cy="630801"/>
            <a:chOff x="0" y="0"/>
            <a:chExt cx="904807" cy="630800"/>
          </a:xfrm>
        </p:grpSpPr>
        <p:grpSp>
          <p:nvGrpSpPr>
            <p:cNvPr id="59" name="组合 66"/>
            <p:cNvGrpSpPr/>
            <p:nvPr/>
          </p:nvGrpSpPr>
          <p:grpSpPr>
            <a:xfrm>
              <a:off x="153543" y="0"/>
              <a:ext cx="597721" cy="597721"/>
              <a:chOff x="0" y="0"/>
              <a:chExt cx="597720" cy="597720"/>
            </a:xfrm>
          </p:grpSpPr>
          <p:sp>
            <p:nvSpPr>
              <p:cNvPr id="57" name="椭圆 75"/>
              <p:cNvSpPr/>
              <p:nvPr/>
            </p:nvSpPr>
            <p:spPr>
              <a:xfrm>
                <a:off x="-1" y="-1"/>
                <a:ext cx="597722" cy="59772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sp>
            <p:nvSpPr>
              <p:cNvPr id="58" name="Freeform 9"/>
              <p:cNvSpPr/>
              <p:nvPr/>
            </p:nvSpPr>
            <p:spPr>
              <a:xfrm>
                <a:off x="97438" y="98173"/>
                <a:ext cx="402845" cy="401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 y="6145"/>
                    </a:moveTo>
                    <a:cubicBezTo>
                      <a:pt x="1117" y="6145"/>
                      <a:pt x="1117" y="6145"/>
                      <a:pt x="1117" y="6145"/>
                    </a:cubicBezTo>
                    <a:cubicBezTo>
                      <a:pt x="1117" y="6145"/>
                      <a:pt x="1117" y="6145"/>
                      <a:pt x="931" y="6331"/>
                    </a:cubicBezTo>
                    <a:cubicBezTo>
                      <a:pt x="1117" y="6331"/>
                      <a:pt x="1117" y="6331"/>
                      <a:pt x="1117" y="6331"/>
                    </a:cubicBezTo>
                    <a:cubicBezTo>
                      <a:pt x="1117" y="6331"/>
                      <a:pt x="1117" y="6331"/>
                      <a:pt x="1117" y="6331"/>
                    </a:cubicBezTo>
                    <a:cubicBezTo>
                      <a:pt x="1117" y="6331"/>
                      <a:pt x="1117" y="6331"/>
                      <a:pt x="1117" y="6145"/>
                    </a:cubicBezTo>
                    <a:close/>
                    <a:moveTo>
                      <a:pt x="931" y="6517"/>
                    </a:moveTo>
                    <a:cubicBezTo>
                      <a:pt x="931" y="6517"/>
                      <a:pt x="931" y="6517"/>
                      <a:pt x="931" y="6517"/>
                    </a:cubicBezTo>
                    <a:cubicBezTo>
                      <a:pt x="931" y="6517"/>
                      <a:pt x="931" y="6331"/>
                      <a:pt x="931" y="6331"/>
                    </a:cubicBezTo>
                    <a:cubicBezTo>
                      <a:pt x="931" y="6331"/>
                      <a:pt x="931" y="6331"/>
                      <a:pt x="931" y="6331"/>
                    </a:cubicBezTo>
                    <a:cubicBezTo>
                      <a:pt x="931" y="6331"/>
                      <a:pt x="931" y="6331"/>
                      <a:pt x="931" y="6517"/>
                    </a:cubicBezTo>
                    <a:cubicBezTo>
                      <a:pt x="931" y="6517"/>
                      <a:pt x="931" y="6517"/>
                      <a:pt x="931" y="6517"/>
                    </a:cubicBezTo>
                    <a:close/>
                    <a:moveTo>
                      <a:pt x="16386" y="3352"/>
                    </a:moveTo>
                    <a:cubicBezTo>
                      <a:pt x="16386" y="3352"/>
                      <a:pt x="16386" y="3352"/>
                      <a:pt x="16386" y="3352"/>
                    </a:cubicBezTo>
                    <a:cubicBezTo>
                      <a:pt x="16386" y="3352"/>
                      <a:pt x="16386" y="3352"/>
                      <a:pt x="16386" y="3352"/>
                    </a:cubicBezTo>
                    <a:cubicBezTo>
                      <a:pt x="16386" y="3352"/>
                      <a:pt x="16386" y="3352"/>
                      <a:pt x="16386" y="3352"/>
                    </a:cubicBezTo>
                    <a:cubicBezTo>
                      <a:pt x="16386" y="3352"/>
                      <a:pt x="16386" y="3352"/>
                      <a:pt x="16386" y="3352"/>
                    </a:cubicBezTo>
                    <a:cubicBezTo>
                      <a:pt x="16386" y="3166"/>
                      <a:pt x="16200" y="3166"/>
                      <a:pt x="16200" y="3166"/>
                    </a:cubicBezTo>
                    <a:cubicBezTo>
                      <a:pt x="16200" y="3166"/>
                      <a:pt x="16200" y="3166"/>
                      <a:pt x="16200" y="3166"/>
                    </a:cubicBezTo>
                    <a:cubicBezTo>
                      <a:pt x="16200" y="3166"/>
                      <a:pt x="16200" y="3166"/>
                      <a:pt x="16200" y="3166"/>
                    </a:cubicBezTo>
                    <a:cubicBezTo>
                      <a:pt x="16014" y="3166"/>
                      <a:pt x="16014" y="3166"/>
                      <a:pt x="16014" y="3166"/>
                    </a:cubicBezTo>
                    <a:cubicBezTo>
                      <a:pt x="16014" y="3166"/>
                      <a:pt x="16014" y="3166"/>
                      <a:pt x="16014" y="3166"/>
                    </a:cubicBezTo>
                    <a:cubicBezTo>
                      <a:pt x="16014" y="2979"/>
                      <a:pt x="16014" y="2979"/>
                      <a:pt x="16014" y="2979"/>
                    </a:cubicBezTo>
                    <a:cubicBezTo>
                      <a:pt x="16014" y="2979"/>
                      <a:pt x="16014" y="2979"/>
                      <a:pt x="16014" y="2979"/>
                    </a:cubicBezTo>
                    <a:cubicBezTo>
                      <a:pt x="16014" y="2979"/>
                      <a:pt x="16014" y="2979"/>
                      <a:pt x="15828" y="2979"/>
                    </a:cubicBezTo>
                    <a:cubicBezTo>
                      <a:pt x="15828" y="2979"/>
                      <a:pt x="15828" y="2979"/>
                      <a:pt x="15828" y="2979"/>
                    </a:cubicBezTo>
                    <a:cubicBezTo>
                      <a:pt x="15828" y="2979"/>
                      <a:pt x="15828" y="2979"/>
                      <a:pt x="15828" y="2979"/>
                    </a:cubicBezTo>
                    <a:cubicBezTo>
                      <a:pt x="16014" y="3166"/>
                      <a:pt x="16014" y="3166"/>
                      <a:pt x="16014" y="3166"/>
                    </a:cubicBezTo>
                    <a:cubicBezTo>
                      <a:pt x="16200" y="3166"/>
                      <a:pt x="16200" y="3166"/>
                      <a:pt x="16200" y="3166"/>
                    </a:cubicBezTo>
                    <a:cubicBezTo>
                      <a:pt x="16200" y="3352"/>
                      <a:pt x="16200" y="3352"/>
                      <a:pt x="16200" y="3352"/>
                    </a:cubicBezTo>
                    <a:cubicBezTo>
                      <a:pt x="16014" y="3352"/>
                      <a:pt x="16200" y="3352"/>
                      <a:pt x="16200" y="3352"/>
                    </a:cubicBezTo>
                    <a:cubicBezTo>
                      <a:pt x="16200" y="3352"/>
                      <a:pt x="16200" y="3352"/>
                      <a:pt x="16200" y="3352"/>
                    </a:cubicBezTo>
                    <a:cubicBezTo>
                      <a:pt x="16200" y="3352"/>
                      <a:pt x="16200" y="3352"/>
                      <a:pt x="16200" y="3352"/>
                    </a:cubicBezTo>
                    <a:cubicBezTo>
                      <a:pt x="16200" y="3352"/>
                      <a:pt x="16200" y="3352"/>
                      <a:pt x="16200" y="3352"/>
                    </a:cubicBezTo>
                    <a:cubicBezTo>
                      <a:pt x="16386" y="3352"/>
                      <a:pt x="16386" y="3352"/>
                      <a:pt x="16386" y="3352"/>
                    </a:cubicBezTo>
                    <a:cubicBezTo>
                      <a:pt x="16386" y="3352"/>
                      <a:pt x="16386" y="3352"/>
                      <a:pt x="16386" y="3352"/>
                    </a:cubicBezTo>
                    <a:cubicBezTo>
                      <a:pt x="16386" y="3352"/>
                      <a:pt x="16386" y="3352"/>
                      <a:pt x="16386" y="3352"/>
                    </a:cubicBezTo>
                    <a:close/>
                    <a:moveTo>
                      <a:pt x="20855" y="6890"/>
                    </a:moveTo>
                    <a:cubicBezTo>
                      <a:pt x="21228" y="8193"/>
                      <a:pt x="21600" y="9497"/>
                      <a:pt x="21600" y="10800"/>
                    </a:cubicBezTo>
                    <a:cubicBezTo>
                      <a:pt x="21600" y="16759"/>
                      <a:pt x="16759" y="21600"/>
                      <a:pt x="10800" y="21600"/>
                    </a:cubicBezTo>
                    <a:cubicBezTo>
                      <a:pt x="4841" y="21600"/>
                      <a:pt x="0" y="16759"/>
                      <a:pt x="0" y="10800"/>
                    </a:cubicBezTo>
                    <a:cubicBezTo>
                      <a:pt x="0" y="9310"/>
                      <a:pt x="372" y="7821"/>
                      <a:pt x="931" y="6517"/>
                    </a:cubicBezTo>
                    <a:cubicBezTo>
                      <a:pt x="931" y="7821"/>
                      <a:pt x="931" y="7821"/>
                      <a:pt x="931" y="7821"/>
                    </a:cubicBezTo>
                    <a:cubicBezTo>
                      <a:pt x="931" y="7821"/>
                      <a:pt x="931" y="7821"/>
                      <a:pt x="931" y="7821"/>
                    </a:cubicBezTo>
                    <a:cubicBezTo>
                      <a:pt x="931" y="7821"/>
                      <a:pt x="931" y="7821"/>
                      <a:pt x="931" y="7821"/>
                    </a:cubicBezTo>
                    <a:cubicBezTo>
                      <a:pt x="931" y="7821"/>
                      <a:pt x="931" y="7821"/>
                      <a:pt x="931" y="7821"/>
                    </a:cubicBezTo>
                    <a:cubicBezTo>
                      <a:pt x="1117" y="7821"/>
                      <a:pt x="1117" y="7821"/>
                      <a:pt x="1117" y="7821"/>
                    </a:cubicBezTo>
                    <a:cubicBezTo>
                      <a:pt x="1117" y="8007"/>
                      <a:pt x="1117" y="8007"/>
                      <a:pt x="1117" y="8007"/>
                    </a:cubicBezTo>
                    <a:cubicBezTo>
                      <a:pt x="1117" y="8007"/>
                      <a:pt x="1303" y="8007"/>
                      <a:pt x="1303" y="8007"/>
                    </a:cubicBezTo>
                    <a:cubicBezTo>
                      <a:pt x="1303" y="8007"/>
                      <a:pt x="1303" y="8007"/>
                      <a:pt x="1303" y="8007"/>
                    </a:cubicBezTo>
                    <a:cubicBezTo>
                      <a:pt x="1303" y="8007"/>
                      <a:pt x="1303" y="8007"/>
                      <a:pt x="1303" y="8007"/>
                    </a:cubicBezTo>
                    <a:cubicBezTo>
                      <a:pt x="1303" y="8007"/>
                      <a:pt x="1303" y="8007"/>
                      <a:pt x="1303" y="8007"/>
                    </a:cubicBezTo>
                    <a:cubicBezTo>
                      <a:pt x="1303" y="8007"/>
                      <a:pt x="1303" y="8193"/>
                      <a:pt x="1303" y="8193"/>
                    </a:cubicBezTo>
                    <a:cubicBezTo>
                      <a:pt x="1303" y="8193"/>
                      <a:pt x="1303" y="8193"/>
                      <a:pt x="1303" y="8193"/>
                    </a:cubicBezTo>
                    <a:cubicBezTo>
                      <a:pt x="1490" y="8193"/>
                      <a:pt x="1490" y="8193"/>
                      <a:pt x="1490" y="8379"/>
                    </a:cubicBezTo>
                    <a:cubicBezTo>
                      <a:pt x="1490" y="8379"/>
                      <a:pt x="1490" y="8379"/>
                      <a:pt x="1490" y="8379"/>
                    </a:cubicBezTo>
                    <a:cubicBezTo>
                      <a:pt x="1490" y="8379"/>
                      <a:pt x="1490" y="8379"/>
                      <a:pt x="1490" y="8379"/>
                    </a:cubicBezTo>
                    <a:cubicBezTo>
                      <a:pt x="1490" y="8379"/>
                      <a:pt x="1490" y="8379"/>
                      <a:pt x="1490" y="8379"/>
                    </a:cubicBezTo>
                    <a:cubicBezTo>
                      <a:pt x="1490" y="8379"/>
                      <a:pt x="1490"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566"/>
                      <a:pt x="1676" y="8566"/>
                      <a:pt x="1676" y="8566"/>
                    </a:cubicBezTo>
                    <a:cubicBezTo>
                      <a:pt x="1862" y="8566"/>
                      <a:pt x="1862" y="8566"/>
                      <a:pt x="1862" y="8566"/>
                    </a:cubicBezTo>
                    <a:cubicBezTo>
                      <a:pt x="1862" y="8566"/>
                      <a:pt x="1862" y="8566"/>
                      <a:pt x="1862" y="8566"/>
                    </a:cubicBezTo>
                    <a:cubicBezTo>
                      <a:pt x="1862" y="8566"/>
                      <a:pt x="1862" y="8566"/>
                      <a:pt x="1862" y="8566"/>
                    </a:cubicBezTo>
                    <a:cubicBezTo>
                      <a:pt x="1862" y="8566"/>
                      <a:pt x="1862" y="8566"/>
                      <a:pt x="1862" y="8752"/>
                    </a:cubicBezTo>
                    <a:cubicBezTo>
                      <a:pt x="1862" y="8752"/>
                      <a:pt x="1862" y="8752"/>
                      <a:pt x="1862" y="8752"/>
                    </a:cubicBezTo>
                    <a:cubicBezTo>
                      <a:pt x="1862" y="8752"/>
                      <a:pt x="1862" y="8752"/>
                      <a:pt x="1862" y="8752"/>
                    </a:cubicBezTo>
                    <a:cubicBezTo>
                      <a:pt x="1862" y="8752"/>
                      <a:pt x="1862" y="8752"/>
                      <a:pt x="1862" y="8752"/>
                    </a:cubicBezTo>
                    <a:cubicBezTo>
                      <a:pt x="2048" y="8752"/>
                      <a:pt x="2048" y="8752"/>
                      <a:pt x="2048" y="8752"/>
                    </a:cubicBezTo>
                    <a:cubicBezTo>
                      <a:pt x="2048" y="8752"/>
                      <a:pt x="2048" y="8752"/>
                      <a:pt x="2048" y="8752"/>
                    </a:cubicBezTo>
                    <a:cubicBezTo>
                      <a:pt x="2048" y="8938"/>
                      <a:pt x="2048" y="8938"/>
                      <a:pt x="2048" y="8938"/>
                    </a:cubicBezTo>
                    <a:cubicBezTo>
                      <a:pt x="2048" y="8938"/>
                      <a:pt x="2048" y="9124"/>
                      <a:pt x="2048" y="9124"/>
                    </a:cubicBezTo>
                    <a:cubicBezTo>
                      <a:pt x="2048" y="9124"/>
                      <a:pt x="2048" y="9124"/>
                      <a:pt x="2048" y="9124"/>
                    </a:cubicBezTo>
                    <a:cubicBezTo>
                      <a:pt x="2048" y="9124"/>
                      <a:pt x="2048" y="9124"/>
                      <a:pt x="2048" y="9124"/>
                    </a:cubicBezTo>
                    <a:cubicBezTo>
                      <a:pt x="2048" y="9124"/>
                      <a:pt x="2048" y="9124"/>
                      <a:pt x="2048" y="9124"/>
                    </a:cubicBezTo>
                    <a:cubicBezTo>
                      <a:pt x="2048" y="9310"/>
                      <a:pt x="2048" y="9310"/>
                      <a:pt x="2048" y="9310"/>
                    </a:cubicBezTo>
                    <a:cubicBezTo>
                      <a:pt x="2048" y="9310"/>
                      <a:pt x="2048" y="9310"/>
                      <a:pt x="2048" y="9310"/>
                    </a:cubicBezTo>
                    <a:cubicBezTo>
                      <a:pt x="2048" y="9310"/>
                      <a:pt x="2048" y="9310"/>
                      <a:pt x="2048" y="9310"/>
                    </a:cubicBezTo>
                    <a:cubicBezTo>
                      <a:pt x="2048" y="9310"/>
                      <a:pt x="2048" y="9310"/>
                      <a:pt x="2048" y="9310"/>
                    </a:cubicBezTo>
                    <a:cubicBezTo>
                      <a:pt x="2048" y="9310"/>
                      <a:pt x="2048" y="9310"/>
                      <a:pt x="2048" y="9310"/>
                    </a:cubicBezTo>
                    <a:cubicBezTo>
                      <a:pt x="2421" y="9310"/>
                      <a:pt x="2421" y="9310"/>
                      <a:pt x="2421" y="9310"/>
                    </a:cubicBezTo>
                    <a:cubicBezTo>
                      <a:pt x="2421" y="9310"/>
                      <a:pt x="2421" y="9310"/>
                      <a:pt x="2421" y="9310"/>
                    </a:cubicBezTo>
                    <a:cubicBezTo>
                      <a:pt x="2421" y="9310"/>
                      <a:pt x="2421" y="9310"/>
                      <a:pt x="2421" y="9310"/>
                    </a:cubicBezTo>
                    <a:cubicBezTo>
                      <a:pt x="2421" y="9310"/>
                      <a:pt x="2421" y="9310"/>
                      <a:pt x="2421" y="9310"/>
                    </a:cubicBezTo>
                    <a:cubicBezTo>
                      <a:pt x="2421" y="9497"/>
                      <a:pt x="2421" y="9497"/>
                      <a:pt x="2421" y="9497"/>
                    </a:cubicBezTo>
                    <a:cubicBezTo>
                      <a:pt x="2421" y="9497"/>
                      <a:pt x="2607" y="9497"/>
                      <a:pt x="2607" y="9497"/>
                    </a:cubicBezTo>
                    <a:cubicBezTo>
                      <a:pt x="2607" y="9497"/>
                      <a:pt x="2607" y="9683"/>
                      <a:pt x="2607" y="9683"/>
                    </a:cubicBezTo>
                    <a:cubicBezTo>
                      <a:pt x="2607" y="9683"/>
                      <a:pt x="2607" y="9683"/>
                      <a:pt x="2607" y="9683"/>
                    </a:cubicBezTo>
                    <a:cubicBezTo>
                      <a:pt x="2607" y="9683"/>
                      <a:pt x="2607" y="9869"/>
                      <a:pt x="2607" y="9869"/>
                    </a:cubicBezTo>
                    <a:cubicBezTo>
                      <a:pt x="2607" y="9869"/>
                      <a:pt x="2607" y="9869"/>
                      <a:pt x="2607" y="9869"/>
                    </a:cubicBezTo>
                    <a:cubicBezTo>
                      <a:pt x="2607" y="9869"/>
                      <a:pt x="2607" y="9869"/>
                      <a:pt x="2607" y="9869"/>
                    </a:cubicBezTo>
                    <a:cubicBezTo>
                      <a:pt x="2793" y="9869"/>
                      <a:pt x="2793" y="9869"/>
                      <a:pt x="2793" y="10055"/>
                    </a:cubicBezTo>
                    <a:cubicBezTo>
                      <a:pt x="2793" y="10055"/>
                      <a:pt x="2793" y="10055"/>
                      <a:pt x="2607" y="10055"/>
                    </a:cubicBezTo>
                    <a:cubicBezTo>
                      <a:pt x="2607" y="10055"/>
                      <a:pt x="2607" y="10055"/>
                      <a:pt x="2607" y="10055"/>
                    </a:cubicBezTo>
                    <a:cubicBezTo>
                      <a:pt x="2607" y="10428"/>
                      <a:pt x="2607" y="10428"/>
                      <a:pt x="2607" y="10428"/>
                    </a:cubicBezTo>
                    <a:cubicBezTo>
                      <a:pt x="2607" y="10428"/>
                      <a:pt x="2607" y="10428"/>
                      <a:pt x="2607" y="10428"/>
                    </a:cubicBezTo>
                    <a:cubicBezTo>
                      <a:pt x="2607" y="10428"/>
                      <a:pt x="2607" y="10428"/>
                      <a:pt x="2607" y="10428"/>
                    </a:cubicBezTo>
                    <a:cubicBezTo>
                      <a:pt x="2421" y="10428"/>
                      <a:pt x="2421" y="10428"/>
                      <a:pt x="2421" y="10428"/>
                    </a:cubicBezTo>
                    <a:cubicBezTo>
                      <a:pt x="2421" y="10614"/>
                      <a:pt x="2421" y="10614"/>
                      <a:pt x="2421" y="10614"/>
                    </a:cubicBezTo>
                    <a:cubicBezTo>
                      <a:pt x="2421" y="10614"/>
                      <a:pt x="2421" y="10614"/>
                      <a:pt x="2421" y="10614"/>
                    </a:cubicBezTo>
                    <a:cubicBezTo>
                      <a:pt x="2421" y="10614"/>
                      <a:pt x="2421" y="10614"/>
                      <a:pt x="2421" y="10614"/>
                    </a:cubicBezTo>
                    <a:cubicBezTo>
                      <a:pt x="2421" y="10800"/>
                      <a:pt x="2421" y="10800"/>
                      <a:pt x="2421" y="10800"/>
                    </a:cubicBezTo>
                    <a:cubicBezTo>
                      <a:pt x="2421" y="10800"/>
                      <a:pt x="2421" y="10800"/>
                      <a:pt x="2421" y="10800"/>
                    </a:cubicBezTo>
                    <a:cubicBezTo>
                      <a:pt x="2421" y="10800"/>
                      <a:pt x="2421" y="10800"/>
                      <a:pt x="2421" y="10800"/>
                    </a:cubicBezTo>
                    <a:cubicBezTo>
                      <a:pt x="2234" y="10800"/>
                      <a:pt x="2234" y="10800"/>
                      <a:pt x="2234" y="10800"/>
                    </a:cubicBezTo>
                    <a:cubicBezTo>
                      <a:pt x="2234" y="10986"/>
                      <a:pt x="2234" y="10986"/>
                      <a:pt x="2234" y="10986"/>
                    </a:cubicBezTo>
                    <a:cubicBezTo>
                      <a:pt x="2234" y="10986"/>
                      <a:pt x="2234" y="10986"/>
                      <a:pt x="2234" y="10986"/>
                    </a:cubicBezTo>
                    <a:cubicBezTo>
                      <a:pt x="2234" y="11172"/>
                      <a:pt x="2234" y="11172"/>
                      <a:pt x="2421" y="11172"/>
                    </a:cubicBezTo>
                    <a:cubicBezTo>
                      <a:pt x="2421" y="11172"/>
                      <a:pt x="2421" y="11172"/>
                      <a:pt x="2421" y="11172"/>
                    </a:cubicBezTo>
                    <a:cubicBezTo>
                      <a:pt x="2421" y="11172"/>
                      <a:pt x="2421" y="11172"/>
                      <a:pt x="2421" y="11172"/>
                    </a:cubicBezTo>
                    <a:cubicBezTo>
                      <a:pt x="2421" y="11359"/>
                      <a:pt x="2421" y="11359"/>
                      <a:pt x="2421" y="11359"/>
                    </a:cubicBezTo>
                    <a:cubicBezTo>
                      <a:pt x="2234" y="11359"/>
                      <a:pt x="2234" y="11359"/>
                      <a:pt x="2234" y="11359"/>
                    </a:cubicBezTo>
                    <a:cubicBezTo>
                      <a:pt x="2234" y="11359"/>
                      <a:pt x="2234" y="11359"/>
                      <a:pt x="2234" y="11359"/>
                    </a:cubicBezTo>
                    <a:cubicBezTo>
                      <a:pt x="2234" y="11359"/>
                      <a:pt x="2234" y="11545"/>
                      <a:pt x="2234" y="11545"/>
                    </a:cubicBezTo>
                    <a:cubicBezTo>
                      <a:pt x="2234" y="11545"/>
                      <a:pt x="2234" y="11545"/>
                      <a:pt x="2234" y="11545"/>
                    </a:cubicBezTo>
                    <a:cubicBezTo>
                      <a:pt x="2234" y="11545"/>
                      <a:pt x="2234" y="11545"/>
                      <a:pt x="2234" y="11545"/>
                    </a:cubicBezTo>
                    <a:cubicBezTo>
                      <a:pt x="2234" y="11731"/>
                      <a:pt x="2234" y="11731"/>
                      <a:pt x="2234" y="11731"/>
                    </a:cubicBezTo>
                    <a:cubicBezTo>
                      <a:pt x="2234" y="11731"/>
                      <a:pt x="2234" y="11731"/>
                      <a:pt x="2234" y="11731"/>
                    </a:cubicBezTo>
                    <a:cubicBezTo>
                      <a:pt x="2234" y="11917"/>
                      <a:pt x="2234" y="11917"/>
                      <a:pt x="2234" y="11917"/>
                    </a:cubicBezTo>
                    <a:cubicBezTo>
                      <a:pt x="2234" y="11917"/>
                      <a:pt x="2421" y="11917"/>
                      <a:pt x="2421" y="12103"/>
                    </a:cubicBezTo>
                    <a:cubicBezTo>
                      <a:pt x="2421" y="12103"/>
                      <a:pt x="2421" y="12103"/>
                      <a:pt x="2607" y="12290"/>
                    </a:cubicBezTo>
                    <a:cubicBezTo>
                      <a:pt x="2607" y="12290"/>
                      <a:pt x="2607" y="12290"/>
                      <a:pt x="2607" y="12290"/>
                    </a:cubicBezTo>
                    <a:cubicBezTo>
                      <a:pt x="2607" y="12290"/>
                      <a:pt x="2607" y="12476"/>
                      <a:pt x="2607" y="12476"/>
                    </a:cubicBezTo>
                    <a:cubicBezTo>
                      <a:pt x="2607" y="12476"/>
                      <a:pt x="2607" y="12476"/>
                      <a:pt x="2607" y="12476"/>
                    </a:cubicBezTo>
                    <a:cubicBezTo>
                      <a:pt x="2607" y="12476"/>
                      <a:pt x="2607"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848"/>
                      <a:pt x="2793" y="12848"/>
                      <a:pt x="2793" y="12848"/>
                    </a:cubicBezTo>
                    <a:cubicBezTo>
                      <a:pt x="2793" y="12848"/>
                      <a:pt x="2793" y="12848"/>
                      <a:pt x="2793" y="12848"/>
                    </a:cubicBezTo>
                    <a:cubicBezTo>
                      <a:pt x="2793" y="12848"/>
                      <a:pt x="2979" y="12848"/>
                      <a:pt x="2979" y="12848"/>
                    </a:cubicBezTo>
                    <a:cubicBezTo>
                      <a:pt x="2979" y="12848"/>
                      <a:pt x="2979" y="12848"/>
                      <a:pt x="2979" y="12848"/>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221"/>
                      <a:pt x="2979" y="13221"/>
                    </a:cubicBezTo>
                    <a:cubicBezTo>
                      <a:pt x="2979" y="13407"/>
                      <a:pt x="2979" y="13407"/>
                      <a:pt x="2979" y="13407"/>
                    </a:cubicBezTo>
                    <a:cubicBezTo>
                      <a:pt x="2979" y="13407"/>
                      <a:pt x="2979" y="13407"/>
                      <a:pt x="2979" y="13407"/>
                    </a:cubicBezTo>
                    <a:cubicBezTo>
                      <a:pt x="2979" y="13407"/>
                      <a:pt x="2979" y="13407"/>
                      <a:pt x="2979" y="13407"/>
                    </a:cubicBezTo>
                    <a:cubicBezTo>
                      <a:pt x="2979" y="13593"/>
                      <a:pt x="2979" y="13593"/>
                      <a:pt x="2979" y="13593"/>
                    </a:cubicBezTo>
                    <a:cubicBezTo>
                      <a:pt x="2979" y="13593"/>
                      <a:pt x="2979" y="13593"/>
                      <a:pt x="2979" y="13593"/>
                    </a:cubicBezTo>
                    <a:cubicBezTo>
                      <a:pt x="2979" y="13593"/>
                      <a:pt x="2979" y="13593"/>
                      <a:pt x="3166" y="13593"/>
                    </a:cubicBezTo>
                    <a:cubicBezTo>
                      <a:pt x="3166" y="13593"/>
                      <a:pt x="3166" y="13593"/>
                      <a:pt x="3166" y="13779"/>
                    </a:cubicBezTo>
                    <a:cubicBezTo>
                      <a:pt x="3166" y="13779"/>
                      <a:pt x="3166" y="13779"/>
                      <a:pt x="3166" y="13779"/>
                    </a:cubicBezTo>
                    <a:cubicBezTo>
                      <a:pt x="3166" y="13779"/>
                      <a:pt x="3166" y="13779"/>
                      <a:pt x="3166" y="13779"/>
                    </a:cubicBezTo>
                    <a:cubicBezTo>
                      <a:pt x="3166" y="13779"/>
                      <a:pt x="3166" y="13966"/>
                      <a:pt x="3166" y="13966"/>
                    </a:cubicBezTo>
                    <a:cubicBezTo>
                      <a:pt x="3166" y="13966"/>
                      <a:pt x="3166" y="13966"/>
                      <a:pt x="3352" y="13966"/>
                    </a:cubicBezTo>
                    <a:cubicBezTo>
                      <a:pt x="3352" y="13966"/>
                      <a:pt x="3352" y="13966"/>
                      <a:pt x="3352" y="13966"/>
                    </a:cubicBezTo>
                    <a:cubicBezTo>
                      <a:pt x="3352" y="14152"/>
                      <a:pt x="3352" y="14152"/>
                      <a:pt x="3352" y="14152"/>
                    </a:cubicBezTo>
                    <a:cubicBezTo>
                      <a:pt x="3538" y="14152"/>
                      <a:pt x="3538" y="14152"/>
                      <a:pt x="3538" y="14152"/>
                    </a:cubicBezTo>
                    <a:cubicBezTo>
                      <a:pt x="3724" y="14152"/>
                      <a:pt x="3724" y="14152"/>
                      <a:pt x="3724" y="14152"/>
                    </a:cubicBezTo>
                    <a:cubicBezTo>
                      <a:pt x="3724" y="14152"/>
                      <a:pt x="3724" y="14152"/>
                      <a:pt x="3724" y="14152"/>
                    </a:cubicBezTo>
                    <a:cubicBezTo>
                      <a:pt x="3724" y="14152"/>
                      <a:pt x="3724" y="14152"/>
                      <a:pt x="3724" y="14152"/>
                    </a:cubicBezTo>
                    <a:cubicBezTo>
                      <a:pt x="3724" y="14338"/>
                      <a:pt x="3724" y="14338"/>
                      <a:pt x="3724" y="14338"/>
                    </a:cubicBezTo>
                    <a:cubicBezTo>
                      <a:pt x="3724" y="14338"/>
                      <a:pt x="3724" y="14338"/>
                      <a:pt x="3724" y="14338"/>
                    </a:cubicBezTo>
                    <a:cubicBezTo>
                      <a:pt x="3724" y="14338"/>
                      <a:pt x="3724" y="14338"/>
                      <a:pt x="3724" y="14338"/>
                    </a:cubicBezTo>
                    <a:cubicBezTo>
                      <a:pt x="3724" y="14338"/>
                      <a:pt x="3724" y="14338"/>
                      <a:pt x="3724" y="14338"/>
                    </a:cubicBezTo>
                    <a:cubicBezTo>
                      <a:pt x="3724" y="14338"/>
                      <a:pt x="3724" y="14338"/>
                      <a:pt x="3724" y="14338"/>
                    </a:cubicBezTo>
                    <a:cubicBezTo>
                      <a:pt x="3724" y="14338"/>
                      <a:pt x="3910" y="14338"/>
                      <a:pt x="3910" y="14338"/>
                    </a:cubicBezTo>
                    <a:cubicBezTo>
                      <a:pt x="3910" y="14338"/>
                      <a:pt x="3910" y="14338"/>
                      <a:pt x="3910" y="14338"/>
                    </a:cubicBezTo>
                    <a:cubicBezTo>
                      <a:pt x="3910" y="14338"/>
                      <a:pt x="3910" y="14338"/>
                      <a:pt x="3910" y="14338"/>
                    </a:cubicBezTo>
                    <a:cubicBezTo>
                      <a:pt x="3910" y="14524"/>
                      <a:pt x="3910"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710"/>
                      <a:pt x="4097" y="14710"/>
                    </a:cubicBezTo>
                    <a:cubicBezTo>
                      <a:pt x="4097" y="14710"/>
                      <a:pt x="4097" y="14710"/>
                      <a:pt x="4097" y="14897"/>
                    </a:cubicBezTo>
                    <a:cubicBezTo>
                      <a:pt x="4097" y="14897"/>
                      <a:pt x="4097" y="14897"/>
                      <a:pt x="4097" y="14897"/>
                    </a:cubicBezTo>
                    <a:cubicBezTo>
                      <a:pt x="4097" y="14897"/>
                      <a:pt x="4097" y="14897"/>
                      <a:pt x="4097" y="14897"/>
                    </a:cubicBezTo>
                    <a:cubicBezTo>
                      <a:pt x="4097" y="14897"/>
                      <a:pt x="4097" y="15083"/>
                      <a:pt x="4283" y="15083"/>
                    </a:cubicBezTo>
                    <a:cubicBezTo>
                      <a:pt x="4283" y="15083"/>
                      <a:pt x="4283" y="15083"/>
                      <a:pt x="4283" y="15083"/>
                    </a:cubicBezTo>
                    <a:cubicBezTo>
                      <a:pt x="4283" y="15083"/>
                      <a:pt x="4283" y="15083"/>
                      <a:pt x="4283" y="15083"/>
                    </a:cubicBezTo>
                    <a:cubicBezTo>
                      <a:pt x="4283" y="15083"/>
                      <a:pt x="4283" y="15083"/>
                      <a:pt x="4283" y="15083"/>
                    </a:cubicBezTo>
                    <a:cubicBezTo>
                      <a:pt x="4283" y="15083"/>
                      <a:pt x="4283" y="15083"/>
                      <a:pt x="4283" y="15083"/>
                    </a:cubicBezTo>
                    <a:cubicBezTo>
                      <a:pt x="4283" y="15083"/>
                      <a:pt x="4283" y="15269"/>
                      <a:pt x="4283" y="15269"/>
                    </a:cubicBezTo>
                    <a:cubicBezTo>
                      <a:pt x="4283" y="15269"/>
                      <a:pt x="4283" y="15269"/>
                      <a:pt x="4283" y="15269"/>
                    </a:cubicBezTo>
                    <a:cubicBezTo>
                      <a:pt x="4283" y="15269"/>
                      <a:pt x="4283" y="15269"/>
                      <a:pt x="4283" y="15269"/>
                    </a:cubicBezTo>
                    <a:cubicBezTo>
                      <a:pt x="4283" y="15269"/>
                      <a:pt x="4283" y="15269"/>
                      <a:pt x="4283" y="15269"/>
                    </a:cubicBezTo>
                    <a:cubicBezTo>
                      <a:pt x="4283" y="15269"/>
                      <a:pt x="4283" y="15269"/>
                      <a:pt x="4283" y="15269"/>
                    </a:cubicBezTo>
                    <a:cubicBezTo>
                      <a:pt x="4283" y="15269"/>
                      <a:pt x="4283" y="15455"/>
                      <a:pt x="4283" y="15455"/>
                    </a:cubicBezTo>
                    <a:cubicBezTo>
                      <a:pt x="4283" y="15455"/>
                      <a:pt x="4283" y="15455"/>
                      <a:pt x="4283" y="15455"/>
                    </a:cubicBezTo>
                    <a:cubicBezTo>
                      <a:pt x="4469" y="15455"/>
                      <a:pt x="4469" y="15455"/>
                      <a:pt x="4469" y="15455"/>
                    </a:cubicBezTo>
                    <a:cubicBezTo>
                      <a:pt x="4469" y="15455"/>
                      <a:pt x="4469" y="15455"/>
                      <a:pt x="4469" y="15455"/>
                    </a:cubicBezTo>
                    <a:cubicBezTo>
                      <a:pt x="4469" y="15455"/>
                      <a:pt x="4469" y="15455"/>
                      <a:pt x="4469" y="15641"/>
                    </a:cubicBezTo>
                    <a:cubicBezTo>
                      <a:pt x="4469" y="15641"/>
                      <a:pt x="4469" y="15641"/>
                      <a:pt x="4469" y="15641"/>
                    </a:cubicBezTo>
                    <a:cubicBezTo>
                      <a:pt x="4469" y="15641"/>
                      <a:pt x="4469" y="15828"/>
                      <a:pt x="4469" y="15828"/>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759"/>
                      <a:pt x="4469" y="16759"/>
                      <a:pt x="4469" y="16759"/>
                    </a:cubicBezTo>
                    <a:cubicBezTo>
                      <a:pt x="4469" y="16759"/>
                      <a:pt x="4469" y="16759"/>
                      <a:pt x="4655" y="16759"/>
                    </a:cubicBezTo>
                    <a:cubicBezTo>
                      <a:pt x="4655" y="16759"/>
                      <a:pt x="4655" y="16759"/>
                      <a:pt x="4655" y="16759"/>
                    </a:cubicBezTo>
                    <a:cubicBezTo>
                      <a:pt x="4655" y="16759"/>
                      <a:pt x="4655" y="16945"/>
                      <a:pt x="4655" y="16945"/>
                    </a:cubicBezTo>
                    <a:cubicBezTo>
                      <a:pt x="4655" y="16945"/>
                      <a:pt x="4655" y="17131"/>
                      <a:pt x="4655" y="17131"/>
                    </a:cubicBezTo>
                    <a:cubicBezTo>
                      <a:pt x="4655" y="17131"/>
                      <a:pt x="4655" y="17131"/>
                      <a:pt x="4655" y="17131"/>
                    </a:cubicBezTo>
                    <a:cubicBezTo>
                      <a:pt x="4655" y="17317"/>
                      <a:pt x="4655" y="17317"/>
                      <a:pt x="4655" y="17317"/>
                    </a:cubicBezTo>
                    <a:cubicBezTo>
                      <a:pt x="4655" y="17317"/>
                      <a:pt x="4655" y="17317"/>
                      <a:pt x="4655" y="17317"/>
                    </a:cubicBezTo>
                    <a:cubicBezTo>
                      <a:pt x="4655" y="17317"/>
                      <a:pt x="4655" y="17317"/>
                      <a:pt x="4655" y="17317"/>
                    </a:cubicBezTo>
                    <a:cubicBezTo>
                      <a:pt x="4655" y="17317"/>
                      <a:pt x="4655" y="17317"/>
                      <a:pt x="4655" y="17317"/>
                    </a:cubicBezTo>
                    <a:cubicBezTo>
                      <a:pt x="4655" y="17317"/>
                      <a:pt x="4655" y="17317"/>
                      <a:pt x="4655" y="17317"/>
                    </a:cubicBezTo>
                    <a:cubicBezTo>
                      <a:pt x="4655" y="17503"/>
                      <a:pt x="4655" y="17503"/>
                      <a:pt x="4655" y="17503"/>
                    </a:cubicBezTo>
                    <a:cubicBezTo>
                      <a:pt x="4655" y="17503"/>
                      <a:pt x="4655" y="17503"/>
                      <a:pt x="4655" y="17503"/>
                    </a:cubicBezTo>
                    <a:cubicBezTo>
                      <a:pt x="4655" y="17503"/>
                      <a:pt x="4655" y="17690"/>
                      <a:pt x="4655" y="17690"/>
                    </a:cubicBezTo>
                    <a:cubicBezTo>
                      <a:pt x="4655" y="17690"/>
                      <a:pt x="4655" y="17690"/>
                      <a:pt x="4655" y="17690"/>
                    </a:cubicBezTo>
                    <a:cubicBezTo>
                      <a:pt x="4655" y="17876"/>
                      <a:pt x="4841" y="17876"/>
                      <a:pt x="4841" y="18062"/>
                    </a:cubicBezTo>
                    <a:cubicBezTo>
                      <a:pt x="4841" y="18062"/>
                      <a:pt x="4841" y="18062"/>
                      <a:pt x="4841" y="18062"/>
                    </a:cubicBezTo>
                    <a:cubicBezTo>
                      <a:pt x="5028" y="18062"/>
                      <a:pt x="5028" y="18062"/>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214" y="18248"/>
                      <a:pt x="5214" y="18434"/>
                      <a:pt x="5214" y="18434"/>
                    </a:cubicBezTo>
                    <a:cubicBezTo>
                      <a:pt x="5214" y="18434"/>
                      <a:pt x="5214" y="18434"/>
                      <a:pt x="5214" y="18434"/>
                    </a:cubicBezTo>
                    <a:cubicBezTo>
                      <a:pt x="5214" y="18434"/>
                      <a:pt x="5214" y="18434"/>
                      <a:pt x="5214" y="18434"/>
                    </a:cubicBezTo>
                    <a:cubicBezTo>
                      <a:pt x="5214" y="18434"/>
                      <a:pt x="5214" y="18434"/>
                      <a:pt x="5214" y="18434"/>
                    </a:cubicBezTo>
                    <a:cubicBezTo>
                      <a:pt x="5214" y="18434"/>
                      <a:pt x="5214" y="18434"/>
                      <a:pt x="5400" y="18434"/>
                    </a:cubicBezTo>
                    <a:cubicBezTo>
                      <a:pt x="5400" y="18621"/>
                      <a:pt x="5400" y="18621"/>
                      <a:pt x="5400" y="18807"/>
                    </a:cubicBezTo>
                    <a:cubicBezTo>
                      <a:pt x="5400" y="18807"/>
                      <a:pt x="5400" y="18807"/>
                      <a:pt x="5400" y="18807"/>
                    </a:cubicBezTo>
                    <a:cubicBezTo>
                      <a:pt x="5586" y="18807"/>
                      <a:pt x="5586" y="18807"/>
                      <a:pt x="5586" y="18993"/>
                    </a:cubicBezTo>
                    <a:cubicBezTo>
                      <a:pt x="5586" y="18993"/>
                      <a:pt x="5586" y="18993"/>
                      <a:pt x="5586" y="18993"/>
                    </a:cubicBezTo>
                    <a:cubicBezTo>
                      <a:pt x="5586" y="18993"/>
                      <a:pt x="5586" y="18993"/>
                      <a:pt x="5586" y="18993"/>
                    </a:cubicBezTo>
                    <a:cubicBezTo>
                      <a:pt x="5586" y="18993"/>
                      <a:pt x="5586" y="18993"/>
                      <a:pt x="5586" y="18993"/>
                    </a:cubicBezTo>
                    <a:cubicBezTo>
                      <a:pt x="5586" y="18993"/>
                      <a:pt x="5586" y="18993"/>
                      <a:pt x="5586" y="18993"/>
                    </a:cubicBezTo>
                    <a:cubicBezTo>
                      <a:pt x="5586" y="19179"/>
                      <a:pt x="5586" y="19179"/>
                      <a:pt x="5586" y="19179"/>
                    </a:cubicBezTo>
                    <a:cubicBezTo>
                      <a:pt x="5586" y="19179"/>
                      <a:pt x="5586" y="19179"/>
                      <a:pt x="5586" y="19179"/>
                    </a:cubicBezTo>
                    <a:cubicBezTo>
                      <a:pt x="5586" y="19179"/>
                      <a:pt x="5586" y="19179"/>
                      <a:pt x="5772" y="19179"/>
                    </a:cubicBezTo>
                    <a:cubicBezTo>
                      <a:pt x="5772" y="19179"/>
                      <a:pt x="5772" y="19366"/>
                      <a:pt x="5772" y="19366"/>
                    </a:cubicBezTo>
                    <a:cubicBezTo>
                      <a:pt x="5772" y="19366"/>
                      <a:pt x="5772" y="19366"/>
                      <a:pt x="5772" y="19366"/>
                    </a:cubicBezTo>
                    <a:cubicBezTo>
                      <a:pt x="5772" y="19366"/>
                      <a:pt x="5772" y="19366"/>
                      <a:pt x="5772" y="19366"/>
                    </a:cubicBezTo>
                    <a:cubicBezTo>
                      <a:pt x="5772" y="19366"/>
                      <a:pt x="5959" y="19366"/>
                      <a:pt x="5959" y="19366"/>
                    </a:cubicBezTo>
                    <a:cubicBezTo>
                      <a:pt x="5959" y="19552"/>
                      <a:pt x="5959" y="19552"/>
                      <a:pt x="5959"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331" y="19552"/>
                      <a:pt x="6331" y="19552"/>
                      <a:pt x="6331" y="19552"/>
                    </a:cubicBezTo>
                    <a:cubicBezTo>
                      <a:pt x="6331" y="19552"/>
                      <a:pt x="6331" y="19552"/>
                      <a:pt x="6331" y="19552"/>
                    </a:cubicBezTo>
                    <a:cubicBezTo>
                      <a:pt x="6331" y="19738"/>
                      <a:pt x="6331" y="19738"/>
                      <a:pt x="6331" y="19738"/>
                    </a:cubicBezTo>
                    <a:cubicBezTo>
                      <a:pt x="6331" y="19738"/>
                      <a:pt x="6331" y="19738"/>
                      <a:pt x="6331" y="19738"/>
                    </a:cubicBezTo>
                    <a:cubicBezTo>
                      <a:pt x="6331" y="19738"/>
                      <a:pt x="6331" y="19738"/>
                      <a:pt x="6331" y="19738"/>
                    </a:cubicBezTo>
                    <a:cubicBezTo>
                      <a:pt x="6331" y="19738"/>
                      <a:pt x="6331" y="19738"/>
                      <a:pt x="6517" y="19738"/>
                    </a:cubicBezTo>
                    <a:cubicBezTo>
                      <a:pt x="6517" y="19738"/>
                      <a:pt x="6517" y="19738"/>
                      <a:pt x="6517" y="19552"/>
                    </a:cubicBezTo>
                    <a:cubicBezTo>
                      <a:pt x="6517" y="19552"/>
                      <a:pt x="6517" y="19552"/>
                      <a:pt x="6517" y="19552"/>
                    </a:cubicBezTo>
                    <a:cubicBezTo>
                      <a:pt x="6517" y="19552"/>
                      <a:pt x="6517" y="19552"/>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179"/>
                    </a:cubicBezTo>
                    <a:cubicBezTo>
                      <a:pt x="6517" y="19179"/>
                      <a:pt x="6517" y="19179"/>
                      <a:pt x="6517" y="19179"/>
                    </a:cubicBezTo>
                    <a:cubicBezTo>
                      <a:pt x="6517" y="19179"/>
                      <a:pt x="6517" y="18993"/>
                      <a:pt x="6517" y="18993"/>
                    </a:cubicBezTo>
                    <a:cubicBezTo>
                      <a:pt x="6331" y="18993"/>
                      <a:pt x="6331" y="18993"/>
                      <a:pt x="6331" y="18993"/>
                    </a:cubicBezTo>
                    <a:cubicBezTo>
                      <a:pt x="6331" y="18993"/>
                      <a:pt x="6331" y="18993"/>
                      <a:pt x="6331" y="18993"/>
                    </a:cubicBezTo>
                    <a:cubicBezTo>
                      <a:pt x="6331" y="18993"/>
                      <a:pt x="6331" y="18993"/>
                      <a:pt x="6331" y="18993"/>
                    </a:cubicBezTo>
                    <a:cubicBezTo>
                      <a:pt x="6331" y="18807"/>
                      <a:pt x="6331" y="18807"/>
                      <a:pt x="6331" y="18807"/>
                    </a:cubicBezTo>
                    <a:cubicBezTo>
                      <a:pt x="6331" y="18807"/>
                      <a:pt x="6331" y="18807"/>
                      <a:pt x="6331" y="18807"/>
                    </a:cubicBezTo>
                    <a:cubicBezTo>
                      <a:pt x="6331" y="18807"/>
                      <a:pt x="6331" y="18807"/>
                      <a:pt x="6331" y="18807"/>
                    </a:cubicBezTo>
                    <a:cubicBezTo>
                      <a:pt x="6331" y="18807"/>
                      <a:pt x="6331" y="18807"/>
                      <a:pt x="6331" y="18807"/>
                    </a:cubicBezTo>
                    <a:cubicBezTo>
                      <a:pt x="6331" y="18807"/>
                      <a:pt x="6331" y="18807"/>
                      <a:pt x="6331" y="18807"/>
                    </a:cubicBezTo>
                    <a:cubicBezTo>
                      <a:pt x="6331" y="18621"/>
                      <a:pt x="6331" y="18621"/>
                      <a:pt x="6331" y="18621"/>
                    </a:cubicBezTo>
                    <a:cubicBezTo>
                      <a:pt x="6331" y="18621"/>
                      <a:pt x="6331" y="18434"/>
                      <a:pt x="6331" y="18434"/>
                    </a:cubicBezTo>
                    <a:cubicBezTo>
                      <a:pt x="6331" y="18434"/>
                      <a:pt x="6331" y="18434"/>
                      <a:pt x="6145" y="18434"/>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062"/>
                      <a:pt x="6145" y="18062"/>
                    </a:cubicBezTo>
                    <a:cubicBezTo>
                      <a:pt x="6145" y="18062"/>
                      <a:pt x="6145" y="18062"/>
                      <a:pt x="6145" y="18062"/>
                    </a:cubicBezTo>
                    <a:cubicBezTo>
                      <a:pt x="6145" y="18062"/>
                      <a:pt x="6145" y="18062"/>
                      <a:pt x="6145" y="18062"/>
                    </a:cubicBezTo>
                    <a:cubicBezTo>
                      <a:pt x="6331" y="18062"/>
                      <a:pt x="6331" y="18062"/>
                      <a:pt x="6331" y="17876"/>
                    </a:cubicBezTo>
                    <a:cubicBezTo>
                      <a:pt x="6331" y="17876"/>
                      <a:pt x="6331" y="17876"/>
                      <a:pt x="6331" y="17876"/>
                    </a:cubicBezTo>
                    <a:cubicBezTo>
                      <a:pt x="6331" y="17876"/>
                      <a:pt x="6331" y="17876"/>
                      <a:pt x="6331" y="17876"/>
                    </a:cubicBezTo>
                    <a:cubicBezTo>
                      <a:pt x="6331" y="17876"/>
                      <a:pt x="6331" y="17876"/>
                      <a:pt x="6331" y="17876"/>
                    </a:cubicBezTo>
                    <a:cubicBezTo>
                      <a:pt x="6331" y="17876"/>
                      <a:pt x="6517" y="17876"/>
                      <a:pt x="6517" y="17876"/>
                    </a:cubicBezTo>
                    <a:cubicBezTo>
                      <a:pt x="6517" y="17876"/>
                      <a:pt x="6517" y="17876"/>
                      <a:pt x="6517" y="17876"/>
                    </a:cubicBezTo>
                    <a:cubicBezTo>
                      <a:pt x="6517" y="17876"/>
                      <a:pt x="6517" y="17876"/>
                      <a:pt x="6517" y="17876"/>
                    </a:cubicBezTo>
                    <a:cubicBezTo>
                      <a:pt x="6517" y="17690"/>
                      <a:pt x="6517" y="17690"/>
                      <a:pt x="6517" y="17690"/>
                    </a:cubicBezTo>
                    <a:cubicBezTo>
                      <a:pt x="6517" y="17690"/>
                      <a:pt x="6517" y="17690"/>
                      <a:pt x="6517" y="17690"/>
                    </a:cubicBezTo>
                    <a:cubicBezTo>
                      <a:pt x="6703" y="17690"/>
                      <a:pt x="6703" y="17690"/>
                      <a:pt x="6703" y="17690"/>
                    </a:cubicBezTo>
                    <a:cubicBezTo>
                      <a:pt x="6703" y="17690"/>
                      <a:pt x="6703" y="17690"/>
                      <a:pt x="6703" y="17690"/>
                    </a:cubicBezTo>
                    <a:cubicBezTo>
                      <a:pt x="6703" y="17690"/>
                      <a:pt x="6890" y="17690"/>
                      <a:pt x="6890" y="17690"/>
                    </a:cubicBezTo>
                    <a:cubicBezTo>
                      <a:pt x="6890" y="17503"/>
                      <a:pt x="6890" y="17503"/>
                      <a:pt x="6890" y="17317"/>
                    </a:cubicBezTo>
                    <a:cubicBezTo>
                      <a:pt x="6890" y="17317"/>
                      <a:pt x="6703" y="17317"/>
                      <a:pt x="6703" y="17317"/>
                    </a:cubicBezTo>
                    <a:cubicBezTo>
                      <a:pt x="6703" y="17317"/>
                      <a:pt x="6703" y="17317"/>
                      <a:pt x="6703" y="17317"/>
                    </a:cubicBezTo>
                    <a:cubicBezTo>
                      <a:pt x="6703" y="17317"/>
                      <a:pt x="6703" y="17317"/>
                      <a:pt x="6703" y="17317"/>
                    </a:cubicBezTo>
                    <a:cubicBezTo>
                      <a:pt x="6703" y="17317"/>
                      <a:pt x="6703" y="17317"/>
                      <a:pt x="6703" y="17317"/>
                    </a:cubicBezTo>
                    <a:cubicBezTo>
                      <a:pt x="6703" y="17317"/>
                      <a:pt x="6517" y="17317"/>
                      <a:pt x="6517" y="17131"/>
                    </a:cubicBezTo>
                    <a:cubicBezTo>
                      <a:pt x="6517" y="17131"/>
                      <a:pt x="6517" y="17131"/>
                      <a:pt x="6517" y="17131"/>
                    </a:cubicBezTo>
                    <a:cubicBezTo>
                      <a:pt x="6890" y="17131"/>
                      <a:pt x="6890" y="17131"/>
                      <a:pt x="6890" y="17131"/>
                    </a:cubicBezTo>
                    <a:cubicBezTo>
                      <a:pt x="6890" y="17131"/>
                      <a:pt x="6890" y="17131"/>
                      <a:pt x="6890" y="17131"/>
                    </a:cubicBezTo>
                    <a:cubicBezTo>
                      <a:pt x="6890" y="17131"/>
                      <a:pt x="6890" y="17131"/>
                      <a:pt x="6890" y="17131"/>
                    </a:cubicBezTo>
                    <a:cubicBezTo>
                      <a:pt x="6890" y="17131"/>
                      <a:pt x="6890" y="17131"/>
                      <a:pt x="7076" y="17131"/>
                    </a:cubicBezTo>
                    <a:cubicBezTo>
                      <a:pt x="7076" y="17131"/>
                      <a:pt x="7076" y="17131"/>
                      <a:pt x="7076" y="17131"/>
                    </a:cubicBezTo>
                    <a:cubicBezTo>
                      <a:pt x="7076" y="16945"/>
                      <a:pt x="7076" y="16945"/>
                      <a:pt x="7076" y="16945"/>
                    </a:cubicBezTo>
                    <a:cubicBezTo>
                      <a:pt x="7076" y="16945"/>
                      <a:pt x="7076" y="16945"/>
                      <a:pt x="7076" y="16945"/>
                    </a:cubicBezTo>
                    <a:cubicBezTo>
                      <a:pt x="7076" y="16945"/>
                      <a:pt x="7076" y="16759"/>
                      <a:pt x="7076" y="16759"/>
                    </a:cubicBezTo>
                    <a:cubicBezTo>
                      <a:pt x="7076" y="16759"/>
                      <a:pt x="7076" y="16759"/>
                      <a:pt x="7076" y="16759"/>
                    </a:cubicBezTo>
                    <a:cubicBezTo>
                      <a:pt x="7076" y="16759"/>
                      <a:pt x="7076" y="16759"/>
                      <a:pt x="7076" y="16759"/>
                    </a:cubicBezTo>
                    <a:cubicBezTo>
                      <a:pt x="7076" y="16759"/>
                      <a:pt x="7076" y="16759"/>
                      <a:pt x="7076" y="16759"/>
                    </a:cubicBezTo>
                    <a:cubicBezTo>
                      <a:pt x="7262" y="16759"/>
                      <a:pt x="7262" y="16759"/>
                      <a:pt x="7262" y="16759"/>
                    </a:cubicBezTo>
                    <a:cubicBezTo>
                      <a:pt x="7262" y="16759"/>
                      <a:pt x="7448" y="16572"/>
                      <a:pt x="7448" y="16572"/>
                    </a:cubicBezTo>
                    <a:cubicBezTo>
                      <a:pt x="7448" y="16386"/>
                      <a:pt x="7448" y="16386"/>
                      <a:pt x="7448" y="16386"/>
                    </a:cubicBezTo>
                    <a:cubicBezTo>
                      <a:pt x="7448" y="15828"/>
                      <a:pt x="7448" y="15828"/>
                      <a:pt x="7448" y="15828"/>
                    </a:cubicBezTo>
                    <a:cubicBezTo>
                      <a:pt x="7448" y="15828"/>
                      <a:pt x="7448" y="15641"/>
                      <a:pt x="7448" y="15641"/>
                    </a:cubicBezTo>
                    <a:cubicBezTo>
                      <a:pt x="7448" y="15641"/>
                      <a:pt x="7448" y="15641"/>
                      <a:pt x="7448" y="15641"/>
                    </a:cubicBezTo>
                    <a:cubicBezTo>
                      <a:pt x="7634" y="15828"/>
                      <a:pt x="7634" y="15828"/>
                      <a:pt x="7634" y="15828"/>
                    </a:cubicBezTo>
                    <a:cubicBezTo>
                      <a:pt x="7634" y="15641"/>
                      <a:pt x="7634" y="15641"/>
                      <a:pt x="7634" y="15641"/>
                    </a:cubicBezTo>
                    <a:cubicBezTo>
                      <a:pt x="7634" y="15641"/>
                      <a:pt x="7634" y="15641"/>
                      <a:pt x="7634" y="15641"/>
                    </a:cubicBezTo>
                    <a:cubicBezTo>
                      <a:pt x="7634" y="15641"/>
                      <a:pt x="7634" y="15455"/>
                      <a:pt x="7634" y="15455"/>
                    </a:cubicBezTo>
                    <a:cubicBezTo>
                      <a:pt x="7634" y="15455"/>
                      <a:pt x="7634" y="15455"/>
                      <a:pt x="7634" y="15455"/>
                    </a:cubicBezTo>
                    <a:cubicBezTo>
                      <a:pt x="7634" y="15455"/>
                      <a:pt x="7634" y="15455"/>
                      <a:pt x="7821" y="15269"/>
                    </a:cubicBezTo>
                    <a:cubicBezTo>
                      <a:pt x="7821" y="15269"/>
                      <a:pt x="7821" y="15269"/>
                      <a:pt x="8007" y="15269"/>
                    </a:cubicBezTo>
                    <a:cubicBezTo>
                      <a:pt x="8007" y="15269"/>
                      <a:pt x="8007" y="15269"/>
                      <a:pt x="8007" y="15269"/>
                    </a:cubicBezTo>
                    <a:cubicBezTo>
                      <a:pt x="8007" y="15269"/>
                      <a:pt x="8193" y="15269"/>
                      <a:pt x="8193" y="15269"/>
                    </a:cubicBezTo>
                    <a:cubicBezTo>
                      <a:pt x="8193" y="15269"/>
                      <a:pt x="8193" y="15269"/>
                      <a:pt x="8193" y="15269"/>
                    </a:cubicBezTo>
                    <a:cubicBezTo>
                      <a:pt x="8193"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083"/>
                      <a:pt x="8379" y="15083"/>
                      <a:pt x="8379" y="15083"/>
                    </a:cubicBezTo>
                    <a:cubicBezTo>
                      <a:pt x="8379" y="15083"/>
                      <a:pt x="8379" y="15083"/>
                      <a:pt x="8379" y="15083"/>
                    </a:cubicBezTo>
                    <a:cubicBezTo>
                      <a:pt x="8379" y="15083"/>
                      <a:pt x="8379" y="15083"/>
                      <a:pt x="8379" y="15083"/>
                    </a:cubicBezTo>
                    <a:cubicBezTo>
                      <a:pt x="8566" y="15083"/>
                      <a:pt x="8566" y="15083"/>
                      <a:pt x="8566" y="15083"/>
                    </a:cubicBezTo>
                    <a:cubicBezTo>
                      <a:pt x="8566" y="15083"/>
                      <a:pt x="8566" y="15083"/>
                      <a:pt x="8566" y="15083"/>
                    </a:cubicBezTo>
                    <a:cubicBezTo>
                      <a:pt x="8566" y="14897"/>
                      <a:pt x="8566" y="14897"/>
                      <a:pt x="8566" y="14897"/>
                    </a:cubicBezTo>
                    <a:cubicBezTo>
                      <a:pt x="8566" y="14897"/>
                      <a:pt x="8752" y="14897"/>
                      <a:pt x="8752" y="14897"/>
                    </a:cubicBezTo>
                    <a:cubicBezTo>
                      <a:pt x="8752" y="14897"/>
                      <a:pt x="8752" y="14897"/>
                      <a:pt x="8752" y="14897"/>
                    </a:cubicBezTo>
                    <a:cubicBezTo>
                      <a:pt x="8752" y="14897"/>
                      <a:pt x="8752" y="14897"/>
                      <a:pt x="8752" y="14897"/>
                    </a:cubicBezTo>
                    <a:cubicBezTo>
                      <a:pt x="8752" y="14897"/>
                      <a:pt x="8938" y="14897"/>
                      <a:pt x="8938" y="14710"/>
                    </a:cubicBezTo>
                    <a:cubicBezTo>
                      <a:pt x="8938" y="14710"/>
                      <a:pt x="8938" y="14710"/>
                      <a:pt x="8938" y="14710"/>
                    </a:cubicBezTo>
                    <a:cubicBezTo>
                      <a:pt x="8938" y="14524"/>
                      <a:pt x="8938" y="14524"/>
                      <a:pt x="8938" y="14524"/>
                    </a:cubicBezTo>
                    <a:cubicBezTo>
                      <a:pt x="9124" y="14524"/>
                      <a:pt x="9124" y="14524"/>
                      <a:pt x="9124" y="14524"/>
                    </a:cubicBezTo>
                    <a:cubicBezTo>
                      <a:pt x="9124" y="14338"/>
                      <a:pt x="9124" y="14152"/>
                      <a:pt x="9124" y="14152"/>
                    </a:cubicBezTo>
                    <a:cubicBezTo>
                      <a:pt x="9124" y="13966"/>
                      <a:pt x="9124" y="13966"/>
                      <a:pt x="9124" y="13966"/>
                    </a:cubicBezTo>
                    <a:cubicBezTo>
                      <a:pt x="9124" y="13593"/>
                      <a:pt x="9124" y="13593"/>
                      <a:pt x="9124" y="13593"/>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310" y="13407"/>
                      <a:pt x="9310" y="13407"/>
                      <a:pt x="9310" y="13407"/>
                    </a:cubicBezTo>
                    <a:cubicBezTo>
                      <a:pt x="9310" y="13407"/>
                      <a:pt x="9310" y="13407"/>
                      <a:pt x="9310" y="13407"/>
                    </a:cubicBezTo>
                    <a:cubicBezTo>
                      <a:pt x="9310" y="13407"/>
                      <a:pt x="9310" y="13221"/>
                      <a:pt x="9310" y="13221"/>
                    </a:cubicBezTo>
                    <a:cubicBezTo>
                      <a:pt x="9310" y="13221"/>
                      <a:pt x="9310" y="13221"/>
                      <a:pt x="9310" y="13221"/>
                    </a:cubicBezTo>
                    <a:cubicBezTo>
                      <a:pt x="9310" y="13221"/>
                      <a:pt x="9310" y="13221"/>
                      <a:pt x="9310" y="13221"/>
                    </a:cubicBezTo>
                    <a:cubicBezTo>
                      <a:pt x="9310" y="13221"/>
                      <a:pt x="9497" y="13221"/>
                      <a:pt x="9497" y="13221"/>
                    </a:cubicBezTo>
                    <a:cubicBezTo>
                      <a:pt x="9497" y="13221"/>
                      <a:pt x="9497" y="13221"/>
                      <a:pt x="9497" y="13221"/>
                    </a:cubicBezTo>
                    <a:cubicBezTo>
                      <a:pt x="9497" y="13034"/>
                      <a:pt x="9497" y="13034"/>
                      <a:pt x="9497" y="13034"/>
                    </a:cubicBezTo>
                    <a:cubicBezTo>
                      <a:pt x="9497" y="13034"/>
                      <a:pt x="9497" y="13034"/>
                      <a:pt x="9497" y="13034"/>
                    </a:cubicBezTo>
                    <a:cubicBezTo>
                      <a:pt x="9497" y="13034"/>
                      <a:pt x="9497" y="13034"/>
                      <a:pt x="9497" y="13034"/>
                    </a:cubicBezTo>
                    <a:cubicBezTo>
                      <a:pt x="9497" y="13034"/>
                      <a:pt x="9497" y="13034"/>
                      <a:pt x="9497" y="13034"/>
                    </a:cubicBezTo>
                    <a:cubicBezTo>
                      <a:pt x="9497" y="13034"/>
                      <a:pt x="9497" y="13034"/>
                      <a:pt x="9497" y="13034"/>
                    </a:cubicBezTo>
                    <a:cubicBezTo>
                      <a:pt x="9497" y="13034"/>
                      <a:pt x="9683" y="12848"/>
                      <a:pt x="9683" y="12848"/>
                    </a:cubicBezTo>
                    <a:cubicBezTo>
                      <a:pt x="9683" y="12848"/>
                      <a:pt x="9683" y="12662"/>
                      <a:pt x="9869" y="12662"/>
                    </a:cubicBezTo>
                    <a:cubicBezTo>
                      <a:pt x="9869" y="12662"/>
                      <a:pt x="9869" y="12662"/>
                      <a:pt x="9869" y="12662"/>
                    </a:cubicBezTo>
                    <a:cubicBezTo>
                      <a:pt x="10055" y="12662"/>
                      <a:pt x="9869" y="12476"/>
                      <a:pt x="9869" y="12476"/>
                    </a:cubicBezTo>
                    <a:cubicBezTo>
                      <a:pt x="9869" y="12476"/>
                      <a:pt x="9869" y="12476"/>
                      <a:pt x="9869" y="12476"/>
                    </a:cubicBezTo>
                    <a:cubicBezTo>
                      <a:pt x="9869" y="12476"/>
                      <a:pt x="9869" y="12476"/>
                      <a:pt x="9869" y="12476"/>
                    </a:cubicBezTo>
                    <a:cubicBezTo>
                      <a:pt x="9869" y="12476"/>
                      <a:pt x="9869" y="12476"/>
                      <a:pt x="9869" y="12476"/>
                    </a:cubicBezTo>
                    <a:cubicBezTo>
                      <a:pt x="9869" y="12476"/>
                      <a:pt x="9869" y="12476"/>
                      <a:pt x="9869" y="12476"/>
                    </a:cubicBezTo>
                    <a:cubicBezTo>
                      <a:pt x="9869" y="12476"/>
                      <a:pt x="9869" y="12290"/>
                      <a:pt x="9869" y="12290"/>
                    </a:cubicBezTo>
                    <a:cubicBezTo>
                      <a:pt x="9869" y="12290"/>
                      <a:pt x="9869" y="12290"/>
                      <a:pt x="9869" y="12290"/>
                    </a:cubicBezTo>
                    <a:cubicBezTo>
                      <a:pt x="9869" y="12290"/>
                      <a:pt x="9869" y="12290"/>
                      <a:pt x="9869" y="12290"/>
                    </a:cubicBezTo>
                    <a:cubicBezTo>
                      <a:pt x="9869" y="12290"/>
                      <a:pt x="9869" y="12290"/>
                      <a:pt x="9869" y="12290"/>
                    </a:cubicBezTo>
                    <a:cubicBezTo>
                      <a:pt x="9869" y="11917"/>
                      <a:pt x="9869" y="11917"/>
                      <a:pt x="9869" y="11917"/>
                    </a:cubicBezTo>
                    <a:cubicBezTo>
                      <a:pt x="9869" y="11917"/>
                      <a:pt x="9869" y="11917"/>
                      <a:pt x="9869" y="11917"/>
                    </a:cubicBezTo>
                    <a:cubicBezTo>
                      <a:pt x="9869" y="11917"/>
                      <a:pt x="9869" y="11917"/>
                      <a:pt x="9869" y="11917"/>
                    </a:cubicBezTo>
                    <a:cubicBezTo>
                      <a:pt x="9869" y="11917"/>
                      <a:pt x="9869" y="11917"/>
                      <a:pt x="9869" y="11917"/>
                    </a:cubicBezTo>
                    <a:cubicBezTo>
                      <a:pt x="9869" y="11731"/>
                      <a:pt x="9869" y="11731"/>
                      <a:pt x="9869" y="11731"/>
                    </a:cubicBezTo>
                    <a:cubicBezTo>
                      <a:pt x="9869" y="11731"/>
                      <a:pt x="9869" y="11731"/>
                      <a:pt x="9869" y="11731"/>
                    </a:cubicBezTo>
                    <a:cubicBezTo>
                      <a:pt x="9683" y="11731"/>
                      <a:pt x="9683" y="11731"/>
                      <a:pt x="9683" y="11731"/>
                    </a:cubicBezTo>
                    <a:cubicBezTo>
                      <a:pt x="9683" y="11731"/>
                      <a:pt x="9683" y="11731"/>
                      <a:pt x="9683" y="11731"/>
                    </a:cubicBezTo>
                    <a:cubicBezTo>
                      <a:pt x="9497" y="11731"/>
                      <a:pt x="9497" y="11731"/>
                      <a:pt x="9497" y="11731"/>
                    </a:cubicBezTo>
                    <a:cubicBezTo>
                      <a:pt x="9310" y="11731"/>
                      <a:pt x="9310" y="11731"/>
                      <a:pt x="9310" y="11545"/>
                    </a:cubicBezTo>
                    <a:cubicBezTo>
                      <a:pt x="9310" y="11545"/>
                      <a:pt x="9310" y="11545"/>
                      <a:pt x="9310" y="11545"/>
                    </a:cubicBezTo>
                    <a:cubicBezTo>
                      <a:pt x="9310" y="11545"/>
                      <a:pt x="9310" y="11545"/>
                      <a:pt x="9310" y="11545"/>
                    </a:cubicBezTo>
                    <a:cubicBezTo>
                      <a:pt x="9310" y="11545"/>
                      <a:pt x="9310" y="11545"/>
                      <a:pt x="9310" y="11545"/>
                    </a:cubicBezTo>
                    <a:cubicBezTo>
                      <a:pt x="9124" y="11545"/>
                      <a:pt x="9124" y="11545"/>
                      <a:pt x="9124" y="11545"/>
                    </a:cubicBezTo>
                    <a:cubicBezTo>
                      <a:pt x="9124" y="11545"/>
                      <a:pt x="9124" y="11359"/>
                      <a:pt x="9124" y="11359"/>
                    </a:cubicBezTo>
                    <a:cubicBezTo>
                      <a:pt x="9124" y="11359"/>
                      <a:pt x="9124"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752" y="11359"/>
                      <a:pt x="8752" y="11359"/>
                      <a:pt x="8752" y="11359"/>
                    </a:cubicBezTo>
                    <a:cubicBezTo>
                      <a:pt x="8752" y="11359"/>
                      <a:pt x="8752" y="11359"/>
                      <a:pt x="8752" y="11359"/>
                    </a:cubicBezTo>
                    <a:cubicBezTo>
                      <a:pt x="8566" y="11359"/>
                      <a:pt x="8566" y="11359"/>
                      <a:pt x="8566" y="11359"/>
                    </a:cubicBezTo>
                    <a:cubicBezTo>
                      <a:pt x="8566" y="11359"/>
                      <a:pt x="8566" y="11359"/>
                      <a:pt x="8379" y="11359"/>
                    </a:cubicBezTo>
                    <a:cubicBezTo>
                      <a:pt x="8379" y="11359"/>
                      <a:pt x="8379" y="11359"/>
                      <a:pt x="8379" y="11359"/>
                    </a:cubicBezTo>
                    <a:cubicBezTo>
                      <a:pt x="8193" y="11359"/>
                      <a:pt x="8193" y="11359"/>
                      <a:pt x="8193" y="11359"/>
                    </a:cubicBezTo>
                    <a:cubicBezTo>
                      <a:pt x="8193" y="11359"/>
                      <a:pt x="8193" y="11359"/>
                      <a:pt x="8193" y="11359"/>
                    </a:cubicBezTo>
                    <a:cubicBezTo>
                      <a:pt x="8193" y="11359"/>
                      <a:pt x="8193" y="11359"/>
                      <a:pt x="8193" y="11359"/>
                    </a:cubicBezTo>
                    <a:cubicBezTo>
                      <a:pt x="8193" y="11172"/>
                      <a:pt x="8193" y="11172"/>
                      <a:pt x="8007" y="11172"/>
                    </a:cubicBezTo>
                    <a:cubicBezTo>
                      <a:pt x="8007" y="11172"/>
                      <a:pt x="8007" y="11172"/>
                      <a:pt x="8007" y="11172"/>
                    </a:cubicBezTo>
                    <a:cubicBezTo>
                      <a:pt x="8007"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0986"/>
                      <a:pt x="7821" y="10986"/>
                      <a:pt x="7821" y="10986"/>
                    </a:cubicBezTo>
                    <a:cubicBezTo>
                      <a:pt x="7821" y="10986"/>
                      <a:pt x="7634" y="10986"/>
                      <a:pt x="7634" y="10986"/>
                    </a:cubicBezTo>
                    <a:cubicBezTo>
                      <a:pt x="7634" y="10986"/>
                      <a:pt x="7634" y="10986"/>
                      <a:pt x="7634" y="10986"/>
                    </a:cubicBezTo>
                    <a:cubicBezTo>
                      <a:pt x="7634" y="10986"/>
                      <a:pt x="7634" y="10986"/>
                      <a:pt x="7634" y="10986"/>
                    </a:cubicBezTo>
                    <a:cubicBezTo>
                      <a:pt x="7262" y="10986"/>
                      <a:pt x="7262" y="10986"/>
                      <a:pt x="7262" y="10986"/>
                    </a:cubicBezTo>
                    <a:cubicBezTo>
                      <a:pt x="7262" y="10986"/>
                      <a:pt x="7262" y="10986"/>
                      <a:pt x="7262" y="10986"/>
                    </a:cubicBezTo>
                    <a:cubicBezTo>
                      <a:pt x="7076" y="10986"/>
                      <a:pt x="7076" y="10986"/>
                      <a:pt x="7076" y="10986"/>
                    </a:cubicBezTo>
                    <a:cubicBezTo>
                      <a:pt x="7076" y="10986"/>
                      <a:pt x="7076" y="10986"/>
                      <a:pt x="7076" y="10986"/>
                    </a:cubicBezTo>
                    <a:cubicBezTo>
                      <a:pt x="7076" y="10986"/>
                      <a:pt x="7076" y="10986"/>
                      <a:pt x="7076"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7076" y="10986"/>
                      <a:pt x="7076" y="10800"/>
                    </a:cubicBezTo>
                    <a:cubicBezTo>
                      <a:pt x="7076" y="10800"/>
                      <a:pt x="7076" y="10800"/>
                      <a:pt x="7076" y="10800"/>
                    </a:cubicBezTo>
                    <a:cubicBezTo>
                      <a:pt x="7262" y="10800"/>
                      <a:pt x="7262" y="10800"/>
                      <a:pt x="7262" y="10800"/>
                    </a:cubicBezTo>
                    <a:cubicBezTo>
                      <a:pt x="7262" y="10800"/>
                      <a:pt x="7262" y="10800"/>
                      <a:pt x="7262" y="10800"/>
                    </a:cubicBezTo>
                    <a:cubicBezTo>
                      <a:pt x="7262" y="10800"/>
                      <a:pt x="7262" y="10800"/>
                      <a:pt x="7262" y="10800"/>
                    </a:cubicBezTo>
                    <a:cubicBezTo>
                      <a:pt x="7262" y="10800"/>
                      <a:pt x="7448" y="10800"/>
                      <a:pt x="7448" y="10800"/>
                    </a:cubicBezTo>
                    <a:cubicBezTo>
                      <a:pt x="7448" y="10800"/>
                      <a:pt x="7262" y="10614"/>
                      <a:pt x="7262" y="10614"/>
                    </a:cubicBezTo>
                    <a:cubicBezTo>
                      <a:pt x="7262" y="10614"/>
                      <a:pt x="7262" y="10614"/>
                      <a:pt x="7262" y="10428"/>
                    </a:cubicBezTo>
                    <a:cubicBezTo>
                      <a:pt x="7262" y="10428"/>
                      <a:pt x="7076" y="10428"/>
                      <a:pt x="7076" y="10428"/>
                    </a:cubicBezTo>
                    <a:cubicBezTo>
                      <a:pt x="7076" y="10428"/>
                      <a:pt x="7076" y="10241"/>
                      <a:pt x="7076" y="10241"/>
                    </a:cubicBezTo>
                    <a:cubicBezTo>
                      <a:pt x="7076" y="10241"/>
                      <a:pt x="7076" y="10241"/>
                      <a:pt x="7076" y="10241"/>
                    </a:cubicBezTo>
                    <a:cubicBezTo>
                      <a:pt x="7076" y="10241"/>
                      <a:pt x="7076" y="10241"/>
                      <a:pt x="7076" y="10241"/>
                    </a:cubicBezTo>
                    <a:cubicBezTo>
                      <a:pt x="7076" y="10241"/>
                      <a:pt x="6890" y="10241"/>
                      <a:pt x="6890" y="10241"/>
                    </a:cubicBezTo>
                    <a:cubicBezTo>
                      <a:pt x="6890" y="10241"/>
                      <a:pt x="6890" y="10241"/>
                      <a:pt x="6890" y="10241"/>
                    </a:cubicBezTo>
                    <a:cubicBezTo>
                      <a:pt x="6890" y="10241"/>
                      <a:pt x="6890" y="10241"/>
                      <a:pt x="6890" y="10241"/>
                    </a:cubicBezTo>
                    <a:cubicBezTo>
                      <a:pt x="6890" y="10241"/>
                      <a:pt x="6890" y="10241"/>
                      <a:pt x="6703" y="10055"/>
                    </a:cubicBezTo>
                    <a:cubicBezTo>
                      <a:pt x="6703" y="10055"/>
                      <a:pt x="6703" y="10055"/>
                      <a:pt x="6703" y="10055"/>
                    </a:cubicBezTo>
                    <a:cubicBezTo>
                      <a:pt x="6703" y="10055"/>
                      <a:pt x="6703" y="10055"/>
                      <a:pt x="6703" y="10055"/>
                    </a:cubicBezTo>
                    <a:cubicBezTo>
                      <a:pt x="6703" y="10055"/>
                      <a:pt x="6703" y="10055"/>
                      <a:pt x="6703" y="10055"/>
                    </a:cubicBezTo>
                    <a:cubicBezTo>
                      <a:pt x="6703" y="10055"/>
                      <a:pt x="6703" y="10055"/>
                      <a:pt x="6703" y="10055"/>
                    </a:cubicBezTo>
                    <a:cubicBezTo>
                      <a:pt x="6703" y="10055"/>
                      <a:pt x="6703" y="10055"/>
                      <a:pt x="6703" y="10055"/>
                    </a:cubicBezTo>
                    <a:cubicBezTo>
                      <a:pt x="6703" y="9869"/>
                      <a:pt x="6703" y="9869"/>
                      <a:pt x="6517" y="9869"/>
                    </a:cubicBezTo>
                    <a:cubicBezTo>
                      <a:pt x="6517" y="9869"/>
                      <a:pt x="6517" y="9869"/>
                      <a:pt x="6517" y="9869"/>
                    </a:cubicBezTo>
                    <a:cubicBezTo>
                      <a:pt x="6517" y="9869"/>
                      <a:pt x="6517" y="9869"/>
                      <a:pt x="6517" y="9683"/>
                    </a:cubicBezTo>
                    <a:cubicBezTo>
                      <a:pt x="6517" y="9683"/>
                      <a:pt x="6517" y="9683"/>
                      <a:pt x="6517" y="9683"/>
                    </a:cubicBezTo>
                    <a:cubicBezTo>
                      <a:pt x="6331" y="9683"/>
                      <a:pt x="6331" y="9683"/>
                      <a:pt x="6331" y="9683"/>
                    </a:cubicBezTo>
                    <a:cubicBezTo>
                      <a:pt x="6331" y="9683"/>
                      <a:pt x="6331" y="9683"/>
                      <a:pt x="6331" y="9683"/>
                    </a:cubicBezTo>
                    <a:cubicBezTo>
                      <a:pt x="6145" y="9683"/>
                      <a:pt x="6145" y="9683"/>
                      <a:pt x="6145" y="9683"/>
                    </a:cubicBezTo>
                    <a:cubicBezTo>
                      <a:pt x="6145" y="9497"/>
                      <a:pt x="6145" y="9497"/>
                      <a:pt x="6145" y="9497"/>
                    </a:cubicBezTo>
                    <a:cubicBezTo>
                      <a:pt x="5959" y="9497"/>
                      <a:pt x="5959" y="9497"/>
                      <a:pt x="5959" y="9497"/>
                    </a:cubicBezTo>
                    <a:cubicBezTo>
                      <a:pt x="5959" y="9497"/>
                      <a:pt x="5959" y="9497"/>
                      <a:pt x="5959" y="9497"/>
                    </a:cubicBezTo>
                    <a:cubicBezTo>
                      <a:pt x="5959" y="9497"/>
                      <a:pt x="5772" y="9497"/>
                      <a:pt x="5772" y="9497"/>
                    </a:cubicBezTo>
                    <a:cubicBezTo>
                      <a:pt x="5772" y="9497"/>
                      <a:pt x="5772" y="9497"/>
                      <a:pt x="5772" y="9497"/>
                    </a:cubicBezTo>
                    <a:cubicBezTo>
                      <a:pt x="5772" y="9497"/>
                      <a:pt x="5772" y="9497"/>
                      <a:pt x="5772" y="9497"/>
                    </a:cubicBezTo>
                    <a:cubicBezTo>
                      <a:pt x="5772" y="9497"/>
                      <a:pt x="5772" y="9310"/>
                      <a:pt x="5586" y="9310"/>
                    </a:cubicBezTo>
                    <a:cubicBezTo>
                      <a:pt x="5586" y="9310"/>
                      <a:pt x="5586" y="9310"/>
                      <a:pt x="5586" y="9310"/>
                    </a:cubicBezTo>
                    <a:cubicBezTo>
                      <a:pt x="5586" y="9310"/>
                      <a:pt x="5586" y="9310"/>
                      <a:pt x="5586" y="9310"/>
                    </a:cubicBezTo>
                    <a:cubicBezTo>
                      <a:pt x="5586" y="9310"/>
                      <a:pt x="5586" y="9310"/>
                      <a:pt x="5586" y="9310"/>
                    </a:cubicBezTo>
                    <a:cubicBezTo>
                      <a:pt x="5586" y="9124"/>
                      <a:pt x="5400" y="9124"/>
                      <a:pt x="5400" y="9124"/>
                    </a:cubicBezTo>
                    <a:cubicBezTo>
                      <a:pt x="5400" y="9124"/>
                      <a:pt x="5400" y="9124"/>
                      <a:pt x="5400" y="9124"/>
                    </a:cubicBezTo>
                    <a:cubicBezTo>
                      <a:pt x="5214" y="9124"/>
                      <a:pt x="5214" y="9124"/>
                      <a:pt x="5214" y="9124"/>
                    </a:cubicBezTo>
                    <a:cubicBezTo>
                      <a:pt x="5214" y="9124"/>
                      <a:pt x="5214" y="9124"/>
                      <a:pt x="5214" y="9124"/>
                    </a:cubicBezTo>
                    <a:cubicBezTo>
                      <a:pt x="5214" y="9124"/>
                      <a:pt x="5214" y="9124"/>
                      <a:pt x="5214" y="9124"/>
                    </a:cubicBezTo>
                    <a:cubicBezTo>
                      <a:pt x="5400" y="8938"/>
                      <a:pt x="5400" y="8938"/>
                      <a:pt x="5400" y="8938"/>
                    </a:cubicBezTo>
                    <a:cubicBezTo>
                      <a:pt x="5214" y="8938"/>
                      <a:pt x="5214" y="8938"/>
                      <a:pt x="5214" y="8938"/>
                    </a:cubicBezTo>
                    <a:cubicBezTo>
                      <a:pt x="5214" y="8938"/>
                      <a:pt x="5214" y="8938"/>
                      <a:pt x="5214" y="8938"/>
                    </a:cubicBezTo>
                    <a:cubicBezTo>
                      <a:pt x="5214" y="8938"/>
                      <a:pt x="5214" y="8938"/>
                      <a:pt x="5214" y="8938"/>
                    </a:cubicBezTo>
                    <a:cubicBezTo>
                      <a:pt x="5214" y="8938"/>
                      <a:pt x="5214" y="8938"/>
                      <a:pt x="5214" y="8938"/>
                    </a:cubicBezTo>
                    <a:cubicBezTo>
                      <a:pt x="5028" y="8938"/>
                      <a:pt x="5028" y="8938"/>
                      <a:pt x="5028" y="8938"/>
                    </a:cubicBezTo>
                    <a:cubicBezTo>
                      <a:pt x="5028" y="8938"/>
                      <a:pt x="4841" y="8938"/>
                      <a:pt x="4841" y="8938"/>
                    </a:cubicBezTo>
                    <a:cubicBezTo>
                      <a:pt x="4841" y="8938"/>
                      <a:pt x="4841" y="8938"/>
                      <a:pt x="4841" y="8938"/>
                    </a:cubicBezTo>
                    <a:cubicBezTo>
                      <a:pt x="4841" y="8938"/>
                      <a:pt x="4841" y="8938"/>
                      <a:pt x="4841" y="8938"/>
                    </a:cubicBezTo>
                    <a:cubicBezTo>
                      <a:pt x="4841" y="8938"/>
                      <a:pt x="4841" y="8938"/>
                      <a:pt x="4841" y="8938"/>
                    </a:cubicBezTo>
                    <a:cubicBezTo>
                      <a:pt x="4841" y="8938"/>
                      <a:pt x="4841" y="8938"/>
                      <a:pt x="4841" y="8938"/>
                    </a:cubicBezTo>
                    <a:cubicBezTo>
                      <a:pt x="4841" y="8938"/>
                      <a:pt x="4655" y="8938"/>
                      <a:pt x="4841" y="8938"/>
                    </a:cubicBezTo>
                    <a:cubicBezTo>
                      <a:pt x="4841" y="8752"/>
                      <a:pt x="4841" y="8752"/>
                      <a:pt x="4841" y="8752"/>
                    </a:cubicBezTo>
                    <a:cubicBezTo>
                      <a:pt x="4655" y="8752"/>
                      <a:pt x="4655" y="8752"/>
                      <a:pt x="4655" y="8752"/>
                    </a:cubicBezTo>
                    <a:cubicBezTo>
                      <a:pt x="4655" y="8752"/>
                      <a:pt x="4469" y="8752"/>
                      <a:pt x="4469" y="8752"/>
                    </a:cubicBezTo>
                    <a:cubicBezTo>
                      <a:pt x="4469" y="8752"/>
                      <a:pt x="4469" y="8752"/>
                      <a:pt x="4283" y="8752"/>
                    </a:cubicBezTo>
                    <a:cubicBezTo>
                      <a:pt x="4283" y="8752"/>
                      <a:pt x="4283" y="8752"/>
                      <a:pt x="4283" y="8752"/>
                    </a:cubicBezTo>
                    <a:cubicBezTo>
                      <a:pt x="4283" y="8752"/>
                      <a:pt x="4097" y="8566"/>
                      <a:pt x="4097" y="8566"/>
                    </a:cubicBezTo>
                    <a:cubicBezTo>
                      <a:pt x="4097" y="8566"/>
                      <a:pt x="4097" y="8566"/>
                      <a:pt x="3910" y="8566"/>
                    </a:cubicBezTo>
                    <a:cubicBezTo>
                      <a:pt x="3910" y="8566"/>
                      <a:pt x="3910" y="8566"/>
                      <a:pt x="3910" y="8566"/>
                    </a:cubicBezTo>
                    <a:cubicBezTo>
                      <a:pt x="3910" y="8566"/>
                      <a:pt x="3910" y="8566"/>
                      <a:pt x="3910" y="8566"/>
                    </a:cubicBezTo>
                    <a:cubicBezTo>
                      <a:pt x="3910" y="8566"/>
                      <a:pt x="3910" y="8566"/>
                      <a:pt x="3910" y="8566"/>
                    </a:cubicBezTo>
                    <a:cubicBezTo>
                      <a:pt x="3724" y="8566"/>
                      <a:pt x="3724" y="8566"/>
                      <a:pt x="3724" y="8566"/>
                    </a:cubicBezTo>
                    <a:cubicBezTo>
                      <a:pt x="3724" y="8752"/>
                      <a:pt x="3724" y="8752"/>
                      <a:pt x="3724" y="8752"/>
                    </a:cubicBezTo>
                    <a:cubicBezTo>
                      <a:pt x="3724" y="8566"/>
                      <a:pt x="3538" y="8566"/>
                      <a:pt x="3538" y="8566"/>
                    </a:cubicBezTo>
                    <a:cubicBezTo>
                      <a:pt x="3538" y="8566"/>
                      <a:pt x="3538" y="8566"/>
                      <a:pt x="3538" y="8566"/>
                    </a:cubicBezTo>
                    <a:cubicBezTo>
                      <a:pt x="3538" y="8566"/>
                      <a:pt x="3538" y="8566"/>
                      <a:pt x="3538" y="8566"/>
                    </a:cubicBezTo>
                    <a:cubicBezTo>
                      <a:pt x="3538" y="8752"/>
                      <a:pt x="3538" y="8752"/>
                      <a:pt x="3538" y="8752"/>
                    </a:cubicBezTo>
                    <a:cubicBezTo>
                      <a:pt x="3538" y="8752"/>
                      <a:pt x="3538" y="8752"/>
                      <a:pt x="3538" y="8752"/>
                    </a:cubicBezTo>
                    <a:cubicBezTo>
                      <a:pt x="3538" y="8752"/>
                      <a:pt x="3352" y="8752"/>
                      <a:pt x="3352" y="8752"/>
                    </a:cubicBezTo>
                    <a:cubicBezTo>
                      <a:pt x="3352" y="8752"/>
                      <a:pt x="3352" y="8752"/>
                      <a:pt x="3352" y="8752"/>
                    </a:cubicBezTo>
                    <a:cubicBezTo>
                      <a:pt x="3352" y="8752"/>
                      <a:pt x="3352" y="8752"/>
                      <a:pt x="3352" y="8752"/>
                    </a:cubicBezTo>
                    <a:cubicBezTo>
                      <a:pt x="3352" y="8752"/>
                      <a:pt x="3166" y="8752"/>
                      <a:pt x="3166" y="8752"/>
                    </a:cubicBezTo>
                    <a:cubicBezTo>
                      <a:pt x="3166" y="8752"/>
                      <a:pt x="3166" y="8752"/>
                      <a:pt x="3166" y="8752"/>
                    </a:cubicBezTo>
                    <a:cubicBezTo>
                      <a:pt x="2979" y="8752"/>
                      <a:pt x="2979" y="8752"/>
                      <a:pt x="2979" y="8752"/>
                    </a:cubicBezTo>
                    <a:cubicBezTo>
                      <a:pt x="2979" y="8752"/>
                      <a:pt x="2979" y="8752"/>
                      <a:pt x="2979" y="8752"/>
                    </a:cubicBezTo>
                    <a:cubicBezTo>
                      <a:pt x="2979" y="8938"/>
                      <a:pt x="2979" y="8938"/>
                      <a:pt x="2979" y="8938"/>
                    </a:cubicBezTo>
                    <a:cubicBezTo>
                      <a:pt x="2979" y="8938"/>
                      <a:pt x="2979" y="8938"/>
                      <a:pt x="2979" y="8938"/>
                    </a:cubicBezTo>
                    <a:cubicBezTo>
                      <a:pt x="2979" y="8938"/>
                      <a:pt x="3166" y="8938"/>
                      <a:pt x="3166" y="8938"/>
                    </a:cubicBezTo>
                    <a:cubicBezTo>
                      <a:pt x="3166" y="8938"/>
                      <a:pt x="3166" y="8938"/>
                      <a:pt x="3166" y="8938"/>
                    </a:cubicBezTo>
                    <a:cubicBezTo>
                      <a:pt x="3166" y="9124"/>
                      <a:pt x="3166" y="9124"/>
                      <a:pt x="3166" y="9124"/>
                    </a:cubicBezTo>
                    <a:cubicBezTo>
                      <a:pt x="3166" y="9124"/>
                      <a:pt x="3166" y="9124"/>
                      <a:pt x="3166" y="9124"/>
                    </a:cubicBezTo>
                    <a:cubicBezTo>
                      <a:pt x="3166" y="9124"/>
                      <a:pt x="3166"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793" y="9124"/>
                      <a:pt x="2793" y="9124"/>
                    </a:cubicBezTo>
                    <a:cubicBezTo>
                      <a:pt x="2793" y="9124"/>
                      <a:pt x="2793" y="9124"/>
                      <a:pt x="2793" y="9124"/>
                    </a:cubicBezTo>
                    <a:cubicBezTo>
                      <a:pt x="2793" y="9124"/>
                      <a:pt x="2793" y="8938"/>
                      <a:pt x="2793" y="8938"/>
                    </a:cubicBezTo>
                    <a:cubicBezTo>
                      <a:pt x="2793" y="8938"/>
                      <a:pt x="2793" y="8938"/>
                      <a:pt x="2793" y="8938"/>
                    </a:cubicBezTo>
                    <a:cubicBezTo>
                      <a:pt x="2793" y="8938"/>
                      <a:pt x="2793" y="8938"/>
                      <a:pt x="2607" y="8938"/>
                    </a:cubicBezTo>
                    <a:cubicBezTo>
                      <a:pt x="2607" y="8938"/>
                      <a:pt x="2607" y="8938"/>
                      <a:pt x="2607" y="8938"/>
                    </a:cubicBezTo>
                    <a:cubicBezTo>
                      <a:pt x="2607" y="8938"/>
                      <a:pt x="2607" y="8938"/>
                      <a:pt x="2607" y="8938"/>
                    </a:cubicBezTo>
                    <a:cubicBezTo>
                      <a:pt x="2421" y="8938"/>
                      <a:pt x="2421" y="8938"/>
                      <a:pt x="2421" y="8938"/>
                    </a:cubicBezTo>
                    <a:cubicBezTo>
                      <a:pt x="2421" y="8938"/>
                      <a:pt x="2421" y="8938"/>
                      <a:pt x="2421" y="8938"/>
                    </a:cubicBezTo>
                    <a:cubicBezTo>
                      <a:pt x="2421" y="8938"/>
                      <a:pt x="2421" y="8938"/>
                      <a:pt x="2421" y="8938"/>
                    </a:cubicBezTo>
                    <a:cubicBezTo>
                      <a:pt x="2421" y="8938"/>
                      <a:pt x="2421" y="8938"/>
                      <a:pt x="2421" y="8938"/>
                    </a:cubicBezTo>
                    <a:cubicBezTo>
                      <a:pt x="2421" y="8938"/>
                      <a:pt x="2234" y="8938"/>
                      <a:pt x="2234" y="8938"/>
                    </a:cubicBezTo>
                    <a:cubicBezTo>
                      <a:pt x="2234" y="8938"/>
                      <a:pt x="2234" y="8938"/>
                      <a:pt x="2234" y="8938"/>
                    </a:cubicBezTo>
                    <a:cubicBezTo>
                      <a:pt x="2234" y="8752"/>
                      <a:pt x="2234" y="8752"/>
                      <a:pt x="2234" y="8752"/>
                    </a:cubicBezTo>
                    <a:cubicBezTo>
                      <a:pt x="2234" y="8752"/>
                      <a:pt x="2234" y="8752"/>
                      <a:pt x="2234" y="8752"/>
                    </a:cubicBezTo>
                    <a:cubicBezTo>
                      <a:pt x="2234" y="8752"/>
                      <a:pt x="2234" y="8752"/>
                      <a:pt x="2234" y="8566"/>
                    </a:cubicBezTo>
                    <a:cubicBezTo>
                      <a:pt x="2234" y="8566"/>
                      <a:pt x="2234" y="8566"/>
                      <a:pt x="2234" y="8566"/>
                    </a:cubicBezTo>
                    <a:cubicBezTo>
                      <a:pt x="2234" y="8566"/>
                      <a:pt x="2234" y="8566"/>
                      <a:pt x="2234" y="8566"/>
                    </a:cubicBezTo>
                    <a:cubicBezTo>
                      <a:pt x="2234" y="8566"/>
                      <a:pt x="2234" y="8566"/>
                      <a:pt x="2234" y="8566"/>
                    </a:cubicBezTo>
                    <a:cubicBezTo>
                      <a:pt x="2234" y="8566"/>
                      <a:pt x="2421" y="8566"/>
                      <a:pt x="2421" y="8379"/>
                    </a:cubicBezTo>
                    <a:cubicBezTo>
                      <a:pt x="2421" y="8379"/>
                      <a:pt x="2421" y="8193"/>
                      <a:pt x="2421" y="8193"/>
                    </a:cubicBezTo>
                    <a:cubicBezTo>
                      <a:pt x="2421" y="8193"/>
                      <a:pt x="2421" y="8193"/>
                      <a:pt x="2421" y="8193"/>
                    </a:cubicBezTo>
                    <a:cubicBezTo>
                      <a:pt x="2421" y="8193"/>
                      <a:pt x="2421" y="8193"/>
                      <a:pt x="2421" y="8193"/>
                    </a:cubicBezTo>
                    <a:cubicBezTo>
                      <a:pt x="2421" y="8193"/>
                      <a:pt x="2421" y="8193"/>
                      <a:pt x="2421" y="8193"/>
                    </a:cubicBezTo>
                    <a:cubicBezTo>
                      <a:pt x="2421" y="8007"/>
                      <a:pt x="2421" y="8007"/>
                      <a:pt x="2421" y="8007"/>
                    </a:cubicBezTo>
                    <a:cubicBezTo>
                      <a:pt x="2421" y="8007"/>
                      <a:pt x="2421" y="8007"/>
                      <a:pt x="2421" y="7821"/>
                    </a:cubicBezTo>
                    <a:cubicBezTo>
                      <a:pt x="2421" y="7821"/>
                      <a:pt x="2421" y="7821"/>
                      <a:pt x="2234" y="7821"/>
                    </a:cubicBezTo>
                    <a:cubicBezTo>
                      <a:pt x="2234" y="7821"/>
                      <a:pt x="2234" y="7821"/>
                      <a:pt x="2234" y="7821"/>
                    </a:cubicBezTo>
                    <a:cubicBezTo>
                      <a:pt x="2234" y="7821"/>
                      <a:pt x="2234" y="7821"/>
                      <a:pt x="2234" y="7821"/>
                    </a:cubicBezTo>
                    <a:cubicBezTo>
                      <a:pt x="2234" y="7821"/>
                      <a:pt x="2234" y="7821"/>
                      <a:pt x="2234" y="7821"/>
                    </a:cubicBezTo>
                    <a:cubicBezTo>
                      <a:pt x="2048" y="7821"/>
                      <a:pt x="2048" y="7821"/>
                      <a:pt x="2048" y="7821"/>
                    </a:cubicBezTo>
                    <a:cubicBezTo>
                      <a:pt x="2048" y="7821"/>
                      <a:pt x="2048" y="7821"/>
                      <a:pt x="2048" y="7821"/>
                    </a:cubicBezTo>
                    <a:cubicBezTo>
                      <a:pt x="2048" y="7821"/>
                      <a:pt x="2048" y="7821"/>
                      <a:pt x="2048" y="7821"/>
                    </a:cubicBezTo>
                    <a:cubicBezTo>
                      <a:pt x="2048" y="7821"/>
                      <a:pt x="2048" y="7821"/>
                      <a:pt x="2048" y="7821"/>
                    </a:cubicBezTo>
                    <a:cubicBezTo>
                      <a:pt x="2048" y="7634"/>
                      <a:pt x="2048" y="7634"/>
                      <a:pt x="2048" y="7634"/>
                    </a:cubicBezTo>
                    <a:cubicBezTo>
                      <a:pt x="2048" y="7634"/>
                      <a:pt x="2048" y="7634"/>
                      <a:pt x="2048" y="7634"/>
                    </a:cubicBezTo>
                    <a:cubicBezTo>
                      <a:pt x="2048" y="7634"/>
                      <a:pt x="2048" y="7634"/>
                      <a:pt x="2048" y="7634"/>
                    </a:cubicBezTo>
                    <a:cubicBezTo>
                      <a:pt x="2048" y="7634"/>
                      <a:pt x="2048" y="7634"/>
                      <a:pt x="2048" y="7634"/>
                    </a:cubicBezTo>
                    <a:cubicBezTo>
                      <a:pt x="2048" y="7634"/>
                      <a:pt x="2048" y="7634"/>
                      <a:pt x="2048" y="7448"/>
                    </a:cubicBezTo>
                    <a:cubicBezTo>
                      <a:pt x="2048" y="7448"/>
                      <a:pt x="2048" y="7448"/>
                      <a:pt x="2048" y="7448"/>
                    </a:cubicBezTo>
                    <a:cubicBezTo>
                      <a:pt x="2048" y="7448"/>
                      <a:pt x="2048" y="7448"/>
                      <a:pt x="2048" y="7448"/>
                    </a:cubicBezTo>
                    <a:cubicBezTo>
                      <a:pt x="2048" y="7448"/>
                      <a:pt x="2048" y="7448"/>
                      <a:pt x="2048" y="7448"/>
                    </a:cubicBezTo>
                    <a:cubicBezTo>
                      <a:pt x="2048" y="7448"/>
                      <a:pt x="2048" y="7448"/>
                      <a:pt x="2048" y="7448"/>
                    </a:cubicBezTo>
                    <a:cubicBezTo>
                      <a:pt x="2048" y="7448"/>
                      <a:pt x="2048" y="7448"/>
                      <a:pt x="2234" y="7448"/>
                    </a:cubicBezTo>
                    <a:cubicBezTo>
                      <a:pt x="2234" y="7448"/>
                      <a:pt x="2234" y="7262"/>
                      <a:pt x="2421" y="7076"/>
                    </a:cubicBezTo>
                    <a:cubicBezTo>
                      <a:pt x="2421" y="7076"/>
                      <a:pt x="2421" y="7076"/>
                      <a:pt x="2421" y="6890"/>
                    </a:cubicBezTo>
                    <a:cubicBezTo>
                      <a:pt x="2421" y="6890"/>
                      <a:pt x="2421" y="6890"/>
                      <a:pt x="2421" y="6890"/>
                    </a:cubicBezTo>
                    <a:cubicBezTo>
                      <a:pt x="2421" y="6890"/>
                      <a:pt x="2421" y="6890"/>
                      <a:pt x="2421" y="6890"/>
                    </a:cubicBezTo>
                    <a:cubicBezTo>
                      <a:pt x="2234" y="6890"/>
                      <a:pt x="2234" y="6890"/>
                      <a:pt x="2234" y="6890"/>
                    </a:cubicBezTo>
                    <a:cubicBezTo>
                      <a:pt x="2234" y="6890"/>
                      <a:pt x="2234" y="6890"/>
                      <a:pt x="2234" y="6890"/>
                    </a:cubicBezTo>
                    <a:cubicBezTo>
                      <a:pt x="2234" y="6890"/>
                      <a:pt x="2048" y="6890"/>
                      <a:pt x="2048" y="6890"/>
                    </a:cubicBezTo>
                    <a:cubicBezTo>
                      <a:pt x="2048" y="6890"/>
                      <a:pt x="1862" y="6890"/>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676" y="7076"/>
                      <a:pt x="1676" y="7262"/>
                      <a:pt x="1676" y="7262"/>
                    </a:cubicBezTo>
                    <a:cubicBezTo>
                      <a:pt x="1676" y="7262"/>
                      <a:pt x="1676" y="7262"/>
                      <a:pt x="1676" y="7262"/>
                    </a:cubicBezTo>
                    <a:cubicBezTo>
                      <a:pt x="1676" y="7262"/>
                      <a:pt x="1676" y="7262"/>
                      <a:pt x="1676" y="7262"/>
                    </a:cubicBezTo>
                    <a:cubicBezTo>
                      <a:pt x="1676" y="7262"/>
                      <a:pt x="1490" y="7448"/>
                      <a:pt x="1490" y="7448"/>
                    </a:cubicBezTo>
                    <a:cubicBezTo>
                      <a:pt x="1490" y="7448"/>
                      <a:pt x="1490" y="7262"/>
                      <a:pt x="1490" y="7262"/>
                    </a:cubicBezTo>
                    <a:cubicBezTo>
                      <a:pt x="1490" y="7262"/>
                      <a:pt x="1490" y="7262"/>
                      <a:pt x="1490" y="7262"/>
                    </a:cubicBezTo>
                    <a:cubicBezTo>
                      <a:pt x="1490" y="7262"/>
                      <a:pt x="1490" y="7262"/>
                      <a:pt x="1490" y="7262"/>
                    </a:cubicBezTo>
                    <a:cubicBezTo>
                      <a:pt x="1490" y="7076"/>
                      <a:pt x="1490" y="7076"/>
                      <a:pt x="1490" y="7076"/>
                    </a:cubicBezTo>
                    <a:cubicBezTo>
                      <a:pt x="1490" y="7076"/>
                      <a:pt x="1490" y="7076"/>
                      <a:pt x="1303" y="7076"/>
                    </a:cubicBezTo>
                    <a:cubicBezTo>
                      <a:pt x="1303" y="7076"/>
                      <a:pt x="1303" y="7076"/>
                      <a:pt x="1303" y="7076"/>
                    </a:cubicBezTo>
                    <a:cubicBezTo>
                      <a:pt x="1303" y="7076"/>
                      <a:pt x="1303" y="7076"/>
                      <a:pt x="1303" y="7076"/>
                    </a:cubicBezTo>
                    <a:cubicBezTo>
                      <a:pt x="1303" y="7076"/>
                      <a:pt x="1303" y="7076"/>
                      <a:pt x="1303" y="7076"/>
                    </a:cubicBezTo>
                    <a:cubicBezTo>
                      <a:pt x="1303" y="7076"/>
                      <a:pt x="1490" y="6890"/>
                      <a:pt x="1490" y="6890"/>
                    </a:cubicBezTo>
                    <a:cubicBezTo>
                      <a:pt x="1490" y="6890"/>
                      <a:pt x="1490" y="6890"/>
                      <a:pt x="1490" y="6890"/>
                    </a:cubicBezTo>
                    <a:cubicBezTo>
                      <a:pt x="1490" y="7076"/>
                      <a:pt x="1490" y="7076"/>
                      <a:pt x="1490" y="7076"/>
                    </a:cubicBezTo>
                    <a:cubicBezTo>
                      <a:pt x="1490" y="6890"/>
                      <a:pt x="1490" y="6890"/>
                      <a:pt x="1490" y="6890"/>
                    </a:cubicBezTo>
                    <a:cubicBezTo>
                      <a:pt x="1490" y="6890"/>
                      <a:pt x="1490" y="6890"/>
                      <a:pt x="1490" y="6890"/>
                    </a:cubicBezTo>
                    <a:cubicBezTo>
                      <a:pt x="1490" y="6890"/>
                      <a:pt x="1490" y="6890"/>
                      <a:pt x="1490" y="6890"/>
                    </a:cubicBezTo>
                    <a:cubicBezTo>
                      <a:pt x="1676" y="6890"/>
                      <a:pt x="1676" y="6890"/>
                      <a:pt x="1676" y="6890"/>
                    </a:cubicBezTo>
                    <a:cubicBezTo>
                      <a:pt x="1676" y="6890"/>
                      <a:pt x="1676" y="6890"/>
                      <a:pt x="1676" y="6890"/>
                    </a:cubicBezTo>
                    <a:cubicBezTo>
                      <a:pt x="1676" y="6890"/>
                      <a:pt x="1676" y="6890"/>
                      <a:pt x="1676" y="6703"/>
                    </a:cubicBezTo>
                    <a:cubicBezTo>
                      <a:pt x="1676" y="6703"/>
                      <a:pt x="1490" y="6703"/>
                      <a:pt x="1676" y="6703"/>
                    </a:cubicBezTo>
                    <a:cubicBezTo>
                      <a:pt x="1676" y="6703"/>
                      <a:pt x="1676" y="6703"/>
                      <a:pt x="1676" y="6703"/>
                    </a:cubicBezTo>
                    <a:cubicBezTo>
                      <a:pt x="1676" y="6703"/>
                      <a:pt x="1676" y="6703"/>
                      <a:pt x="1676" y="6703"/>
                    </a:cubicBezTo>
                    <a:cubicBezTo>
                      <a:pt x="1676" y="6703"/>
                      <a:pt x="1676" y="6703"/>
                      <a:pt x="1676" y="6703"/>
                    </a:cubicBezTo>
                    <a:cubicBezTo>
                      <a:pt x="1676" y="6703"/>
                      <a:pt x="1676" y="6517"/>
                      <a:pt x="1676" y="6517"/>
                    </a:cubicBezTo>
                    <a:cubicBezTo>
                      <a:pt x="1676" y="6517"/>
                      <a:pt x="1676" y="6331"/>
                      <a:pt x="1676" y="6331"/>
                    </a:cubicBezTo>
                    <a:cubicBezTo>
                      <a:pt x="1676" y="6331"/>
                      <a:pt x="1676" y="6331"/>
                      <a:pt x="1676" y="6331"/>
                    </a:cubicBezTo>
                    <a:cubicBezTo>
                      <a:pt x="1862" y="6331"/>
                      <a:pt x="1862" y="6331"/>
                      <a:pt x="1862" y="6331"/>
                    </a:cubicBezTo>
                    <a:cubicBezTo>
                      <a:pt x="1862" y="6331"/>
                      <a:pt x="1862" y="6331"/>
                      <a:pt x="1862" y="6331"/>
                    </a:cubicBezTo>
                    <a:cubicBezTo>
                      <a:pt x="1862" y="6331"/>
                      <a:pt x="1862" y="6331"/>
                      <a:pt x="1862" y="6331"/>
                    </a:cubicBezTo>
                    <a:cubicBezTo>
                      <a:pt x="1862" y="6331"/>
                      <a:pt x="1676" y="6145"/>
                      <a:pt x="1862" y="6145"/>
                    </a:cubicBezTo>
                    <a:cubicBezTo>
                      <a:pt x="1862" y="6145"/>
                      <a:pt x="1862" y="6145"/>
                      <a:pt x="1862" y="6145"/>
                    </a:cubicBezTo>
                    <a:cubicBezTo>
                      <a:pt x="1862" y="6145"/>
                      <a:pt x="1862" y="6145"/>
                      <a:pt x="1862" y="6145"/>
                    </a:cubicBezTo>
                    <a:cubicBezTo>
                      <a:pt x="1862" y="6145"/>
                      <a:pt x="1862" y="6145"/>
                      <a:pt x="1862" y="6145"/>
                    </a:cubicBezTo>
                    <a:cubicBezTo>
                      <a:pt x="1862" y="6145"/>
                      <a:pt x="1862" y="6145"/>
                      <a:pt x="1862" y="6145"/>
                    </a:cubicBezTo>
                    <a:cubicBezTo>
                      <a:pt x="1862" y="6145"/>
                      <a:pt x="1862" y="5959"/>
                      <a:pt x="1862" y="5959"/>
                    </a:cubicBezTo>
                    <a:cubicBezTo>
                      <a:pt x="1862" y="5959"/>
                      <a:pt x="1862" y="5959"/>
                      <a:pt x="1862" y="5959"/>
                    </a:cubicBezTo>
                    <a:cubicBezTo>
                      <a:pt x="1862" y="5959"/>
                      <a:pt x="1862" y="5959"/>
                      <a:pt x="1862" y="5959"/>
                    </a:cubicBezTo>
                    <a:cubicBezTo>
                      <a:pt x="1862" y="5959"/>
                      <a:pt x="2048" y="5959"/>
                      <a:pt x="2048" y="5959"/>
                    </a:cubicBezTo>
                    <a:cubicBezTo>
                      <a:pt x="2048" y="5959"/>
                      <a:pt x="2048" y="5959"/>
                      <a:pt x="2048" y="5959"/>
                    </a:cubicBezTo>
                    <a:cubicBezTo>
                      <a:pt x="2048" y="5772"/>
                      <a:pt x="2048" y="5772"/>
                      <a:pt x="2048" y="5772"/>
                    </a:cubicBezTo>
                    <a:cubicBezTo>
                      <a:pt x="2234" y="5772"/>
                      <a:pt x="2234" y="5772"/>
                      <a:pt x="2234" y="5586"/>
                    </a:cubicBezTo>
                    <a:cubicBezTo>
                      <a:pt x="2234" y="5586"/>
                      <a:pt x="2234" y="5586"/>
                      <a:pt x="2234" y="5586"/>
                    </a:cubicBezTo>
                    <a:cubicBezTo>
                      <a:pt x="2234" y="5586"/>
                      <a:pt x="2234" y="5586"/>
                      <a:pt x="2234" y="5586"/>
                    </a:cubicBezTo>
                    <a:cubicBezTo>
                      <a:pt x="2234" y="5586"/>
                      <a:pt x="2234" y="5586"/>
                      <a:pt x="2234" y="5586"/>
                    </a:cubicBezTo>
                    <a:cubicBezTo>
                      <a:pt x="2234" y="5586"/>
                      <a:pt x="2421" y="5586"/>
                      <a:pt x="2421" y="5586"/>
                    </a:cubicBezTo>
                    <a:cubicBezTo>
                      <a:pt x="2421" y="5586"/>
                      <a:pt x="2421" y="5586"/>
                      <a:pt x="2421" y="5586"/>
                    </a:cubicBezTo>
                    <a:cubicBezTo>
                      <a:pt x="2421" y="5586"/>
                      <a:pt x="2421" y="5586"/>
                      <a:pt x="2421" y="5586"/>
                    </a:cubicBezTo>
                    <a:cubicBezTo>
                      <a:pt x="2607" y="5586"/>
                      <a:pt x="2607" y="5586"/>
                      <a:pt x="2607" y="5586"/>
                    </a:cubicBezTo>
                    <a:cubicBezTo>
                      <a:pt x="2793" y="5586"/>
                      <a:pt x="2793" y="5586"/>
                      <a:pt x="2793" y="5586"/>
                    </a:cubicBezTo>
                    <a:cubicBezTo>
                      <a:pt x="2793" y="5400"/>
                      <a:pt x="2793" y="5400"/>
                      <a:pt x="2979" y="5400"/>
                    </a:cubicBezTo>
                    <a:cubicBezTo>
                      <a:pt x="2979" y="5400"/>
                      <a:pt x="2979" y="5400"/>
                      <a:pt x="2979" y="5400"/>
                    </a:cubicBezTo>
                    <a:cubicBezTo>
                      <a:pt x="2979" y="5400"/>
                      <a:pt x="2979" y="5400"/>
                      <a:pt x="2979" y="5400"/>
                    </a:cubicBezTo>
                    <a:cubicBezTo>
                      <a:pt x="2979" y="5400"/>
                      <a:pt x="2979" y="5400"/>
                      <a:pt x="2979" y="5400"/>
                    </a:cubicBezTo>
                    <a:cubicBezTo>
                      <a:pt x="2979" y="5400"/>
                      <a:pt x="3166" y="5586"/>
                      <a:pt x="3166" y="5586"/>
                    </a:cubicBezTo>
                    <a:cubicBezTo>
                      <a:pt x="3166" y="5772"/>
                      <a:pt x="3166" y="5772"/>
                      <a:pt x="3166" y="5772"/>
                    </a:cubicBezTo>
                    <a:cubicBezTo>
                      <a:pt x="3166" y="5772"/>
                      <a:pt x="2979" y="5959"/>
                      <a:pt x="2979" y="5959"/>
                    </a:cubicBezTo>
                    <a:cubicBezTo>
                      <a:pt x="2979" y="5959"/>
                      <a:pt x="2979" y="5959"/>
                      <a:pt x="2979" y="5959"/>
                    </a:cubicBezTo>
                    <a:cubicBezTo>
                      <a:pt x="2979" y="5959"/>
                      <a:pt x="2979" y="5959"/>
                      <a:pt x="2979" y="5959"/>
                    </a:cubicBezTo>
                    <a:cubicBezTo>
                      <a:pt x="2979" y="6145"/>
                      <a:pt x="2979" y="6145"/>
                      <a:pt x="2979" y="6145"/>
                    </a:cubicBezTo>
                    <a:cubicBezTo>
                      <a:pt x="2979" y="6145"/>
                      <a:pt x="3166" y="6145"/>
                      <a:pt x="3166" y="6145"/>
                    </a:cubicBezTo>
                    <a:cubicBezTo>
                      <a:pt x="3166" y="6145"/>
                      <a:pt x="3166" y="6145"/>
                      <a:pt x="3166" y="6145"/>
                    </a:cubicBezTo>
                    <a:cubicBezTo>
                      <a:pt x="3166" y="6145"/>
                      <a:pt x="3166" y="6145"/>
                      <a:pt x="3166" y="6145"/>
                    </a:cubicBezTo>
                    <a:cubicBezTo>
                      <a:pt x="3166" y="6145"/>
                      <a:pt x="3166" y="6145"/>
                      <a:pt x="3166" y="6145"/>
                    </a:cubicBezTo>
                    <a:cubicBezTo>
                      <a:pt x="3166" y="6145"/>
                      <a:pt x="3166" y="6145"/>
                      <a:pt x="3166" y="6145"/>
                    </a:cubicBezTo>
                    <a:cubicBezTo>
                      <a:pt x="3352" y="6145"/>
                      <a:pt x="3352" y="5959"/>
                      <a:pt x="3352" y="5959"/>
                    </a:cubicBezTo>
                    <a:cubicBezTo>
                      <a:pt x="3352" y="5959"/>
                      <a:pt x="3352" y="5772"/>
                      <a:pt x="3352" y="5772"/>
                    </a:cubicBezTo>
                    <a:cubicBezTo>
                      <a:pt x="3352" y="5772"/>
                      <a:pt x="3352" y="5772"/>
                      <a:pt x="3352" y="5772"/>
                    </a:cubicBezTo>
                    <a:cubicBezTo>
                      <a:pt x="3352" y="5772"/>
                      <a:pt x="3352" y="5772"/>
                      <a:pt x="3352" y="5772"/>
                    </a:cubicBezTo>
                    <a:cubicBezTo>
                      <a:pt x="3352" y="5772"/>
                      <a:pt x="3352" y="5772"/>
                      <a:pt x="3352" y="5772"/>
                    </a:cubicBezTo>
                    <a:cubicBezTo>
                      <a:pt x="3352" y="5772"/>
                      <a:pt x="3352" y="5772"/>
                      <a:pt x="3352" y="5772"/>
                    </a:cubicBezTo>
                    <a:cubicBezTo>
                      <a:pt x="3352" y="5772"/>
                      <a:pt x="3352" y="5586"/>
                      <a:pt x="3352" y="5586"/>
                    </a:cubicBezTo>
                    <a:cubicBezTo>
                      <a:pt x="3352" y="5586"/>
                      <a:pt x="3352" y="5586"/>
                      <a:pt x="3352" y="5586"/>
                    </a:cubicBezTo>
                    <a:cubicBezTo>
                      <a:pt x="3538" y="5586"/>
                      <a:pt x="3538" y="5586"/>
                      <a:pt x="3538" y="5586"/>
                    </a:cubicBezTo>
                    <a:cubicBezTo>
                      <a:pt x="3538" y="5586"/>
                      <a:pt x="3538" y="5586"/>
                      <a:pt x="3538" y="5586"/>
                    </a:cubicBezTo>
                    <a:cubicBezTo>
                      <a:pt x="3538" y="5586"/>
                      <a:pt x="3538" y="5586"/>
                      <a:pt x="3538" y="5586"/>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724" y="5400"/>
                      <a:pt x="3724" y="5400"/>
                      <a:pt x="3724" y="5214"/>
                    </a:cubicBezTo>
                    <a:cubicBezTo>
                      <a:pt x="3724" y="5214"/>
                      <a:pt x="3724" y="5214"/>
                      <a:pt x="3724" y="5214"/>
                    </a:cubicBezTo>
                    <a:cubicBezTo>
                      <a:pt x="3724" y="5214"/>
                      <a:pt x="3724" y="5214"/>
                      <a:pt x="3724" y="5214"/>
                    </a:cubicBezTo>
                    <a:cubicBezTo>
                      <a:pt x="3724" y="5214"/>
                      <a:pt x="3724" y="5214"/>
                      <a:pt x="3724" y="5214"/>
                    </a:cubicBezTo>
                    <a:cubicBezTo>
                      <a:pt x="3910" y="5214"/>
                      <a:pt x="3910" y="5214"/>
                      <a:pt x="3910" y="5214"/>
                    </a:cubicBezTo>
                    <a:cubicBezTo>
                      <a:pt x="3910" y="5214"/>
                      <a:pt x="3910" y="5214"/>
                      <a:pt x="3910" y="5214"/>
                    </a:cubicBezTo>
                    <a:cubicBezTo>
                      <a:pt x="3910" y="5214"/>
                      <a:pt x="3910" y="5214"/>
                      <a:pt x="3910" y="5214"/>
                    </a:cubicBezTo>
                    <a:cubicBezTo>
                      <a:pt x="3910" y="5028"/>
                      <a:pt x="3910" y="5028"/>
                      <a:pt x="3910" y="5028"/>
                    </a:cubicBezTo>
                    <a:cubicBezTo>
                      <a:pt x="3910" y="5028"/>
                      <a:pt x="3724" y="5028"/>
                      <a:pt x="3724" y="5028"/>
                    </a:cubicBezTo>
                    <a:cubicBezTo>
                      <a:pt x="3724" y="5028"/>
                      <a:pt x="3724" y="5028"/>
                      <a:pt x="3724" y="5028"/>
                    </a:cubicBezTo>
                    <a:cubicBezTo>
                      <a:pt x="3724" y="5028"/>
                      <a:pt x="3724" y="5028"/>
                      <a:pt x="3724" y="5028"/>
                    </a:cubicBezTo>
                    <a:cubicBezTo>
                      <a:pt x="3910" y="5028"/>
                      <a:pt x="3910" y="5028"/>
                      <a:pt x="3910" y="5028"/>
                    </a:cubicBezTo>
                    <a:cubicBezTo>
                      <a:pt x="3910" y="5028"/>
                      <a:pt x="3910" y="5028"/>
                      <a:pt x="3910" y="5028"/>
                    </a:cubicBezTo>
                    <a:cubicBezTo>
                      <a:pt x="3910" y="5028"/>
                      <a:pt x="3910" y="5028"/>
                      <a:pt x="3910" y="5028"/>
                    </a:cubicBezTo>
                    <a:cubicBezTo>
                      <a:pt x="4097" y="5028"/>
                      <a:pt x="4097" y="5028"/>
                      <a:pt x="4097" y="4841"/>
                    </a:cubicBezTo>
                    <a:cubicBezTo>
                      <a:pt x="4097" y="4841"/>
                      <a:pt x="4097" y="4841"/>
                      <a:pt x="4097" y="4841"/>
                    </a:cubicBezTo>
                    <a:cubicBezTo>
                      <a:pt x="4283" y="4655"/>
                      <a:pt x="4283" y="4655"/>
                      <a:pt x="4283" y="4655"/>
                    </a:cubicBezTo>
                    <a:cubicBezTo>
                      <a:pt x="4469" y="4655"/>
                      <a:pt x="4469" y="4655"/>
                      <a:pt x="4469" y="4655"/>
                    </a:cubicBezTo>
                    <a:cubicBezTo>
                      <a:pt x="4469" y="4655"/>
                      <a:pt x="4469" y="4655"/>
                      <a:pt x="4469" y="4655"/>
                    </a:cubicBezTo>
                    <a:cubicBezTo>
                      <a:pt x="4469" y="4655"/>
                      <a:pt x="4469" y="4655"/>
                      <a:pt x="4469" y="4655"/>
                    </a:cubicBezTo>
                    <a:cubicBezTo>
                      <a:pt x="4469" y="4655"/>
                      <a:pt x="4469" y="4469"/>
                      <a:pt x="4469" y="4469"/>
                    </a:cubicBezTo>
                    <a:cubicBezTo>
                      <a:pt x="4469" y="4469"/>
                      <a:pt x="4469" y="4469"/>
                      <a:pt x="4655" y="4469"/>
                    </a:cubicBezTo>
                    <a:cubicBezTo>
                      <a:pt x="4655" y="4469"/>
                      <a:pt x="4655" y="4469"/>
                      <a:pt x="4655" y="4469"/>
                    </a:cubicBezTo>
                    <a:cubicBezTo>
                      <a:pt x="4655" y="4469"/>
                      <a:pt x="4655" y="4469"/>
                      <a:pt x="4655" y="4283"/>
                    </a:cubicBezTo>
                    <a:cubicBezTo>
                      <a:pt x="4655" y="4283"/>
                      <a:pt x="4655" y="4283"/>
                      <a:pt x="4655" y="4283"/>
                    </a:cubicBezTo>
                    <a:cubicBezTo>
                      <a:pt x="4655" y="4283"/>
                      <a:pt x="4655" y="4283"/>
                      <a:pt x="4655" y="4283"/>
                    </a:cubicBezTo>
                    <a:cubicBezTo>
                      <a:pt x="4655" y="4283"/>
                      <a:pt x="4655" y="4097"/>
                      <a:pt x="4655" y="4097"/>
                    </a:cubicBezTo>
                    <a:cubicBezTo>
                      <a:pt x="4841" y="4097"/>
                      <a:pt x="4841" y="3910"/>
                      <a:pt x="5028" y="3910"/>
                    </a:cubicBezTo>
                    <a:cubicBezTo>
                      <a:pt x="5028" y="3910"/>
                      <a:pt x="5028" y="3910"/>
                      <a:pt x="5028" y="3910"/>
                    </a:cubicBezTo>
                    <a:cubicBezTo>
                      <a:pt x="5214" y="3910"/>
                      <a:pt x="5214" y="3910"/>
                      <a:pt x="5214" y="3910"/>
                    </a:cubicBezTo>
                    <a:cubicBezTo>
                      <a:pt x="5214" y="3910"/>
                      <a:pt x="5214" y="3724"/>
                      <a:pt x="5214" y="3724"/>
                    </a:cubicBezTo>
                    <a:cubicBezTo>
                      <a:pt x="5214" y="3724"/>
                      <a:pt x="5214" y="3724"/>
                      <a:pt x="5214" y="3724"/>
                    </a:cubicBezTo>
                    <a:cubicBezTo>
                      <a:pt x="5214" y="3724"/>
                      <a:pt x="5214" y="3724"/>
                      <a:pt x="5214" y="3724"/>
                    </a:cubicBezTo>
                    <a:cubicBezTo>
                      <a:pt x="5400" y="3724"/>
                      <a:pt x="5400" y="3724"/>
                      <a:pt x="5400" y="3724"/>
                    </a:cubicBezTo>
                    <a:cubicBezTo>
                      <a:pt x="5400" y="3724"/>
                      <a:pt x="5400" y="3724"/>
                      <a:pt x="5400" y="3724"/>
                    </a:cubicBezTo>
                    <a:cubicBezTo>
                      <a:pt x="5400" y="3724"/>
                      <a:pt x="5400" y="3724"/>
                      <a:pt x="5400" y="3724"/>
                    </a:cubicBezTo>
                    <a:cubicBezTo>
                      <a:pt x="5400" y="3724"/>
                      <a:pt x="5400" y="3724"/>
                      <a:pt x="5400" y="3724"/>
                    </a:cubicBezTo>
                    <a:cubicBezTo>
                      <a:pt x="5400" y="3724"/>
                      <a:pt x="5400" y="3724"/>
                      <a:pt x="5586" y="3724"/>
                    </a:cubicBezTo>
                    <a:cubicBezTo>
                      <a:pt x="5586" y="3538"/>
                      <a:pt x="5586" y="3538"/>
                      <a:pt x="5586" y="3538"/>
                    </a:cubicBezTo>
                    <a:cubicBezTo>
                      <a:pt x="5586" y="3538"/>
                      <a:pt x="5586" y="3538"/>
                      <a:pt x="5586" y="3538"/>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772" y="3352"/>
                      <a:pt x="5772" y="3352"/>
                      <a:pt x="5772" y="3352"/>
                    </a:cubicBezTo>
                    <a:cubicBezTo>
                      <a:pt x="5772" y="3352"/>
                      <a:pt x="5772" y="3166"/>
                      <a:pt x="5772" y="3166"/>
                    </a:cubicBezTo>
                    <a:cubicBezTo>
                      <a:pt x="5772" y="3166"/>
                      <a:pt x="5772" y="3166"/>
                      <a:pt x="5772" y="3166"/>
                    </a:cubicBezTo>
                    <a:cubicBezTo>
                      <a:pt x="5772" y="3166"/>
                      <a:pt x="5772" y="3166"/>
                      <a:pt x="5772" y="3166"/>
                    </a:cubicBezTo>
                    <a:cubicBezTo>
                      <a:pt x="5772" y="3166"/>
                      <a:pt x="5772" y="3166"/>
                      <a:pt x="5772" y="3166"/>
                    </a:cubicBezTo>
                    <a:cubicBezTo>
                      <a:pt x="5959" y="3166"/>
                      <a:pt x="5959" y="3166"/>
                      <a:pt x="5959" y="3166"/>
                    </a:cubicBezTo>
                    <a:cubicBezTo>
                      <a:pt x="5959" y="3166"/>
                      <a:pt x="5959" y="3166"/>
                      <a:pt x="5959" y="3166"/>
                    </a:cubicBezTo>
                    <a:cubicBezTo>
                      <a:pt x="5959" y="3166"/>
                      <a:pt x="5959" y="3166"/>
                      <a:pt x="5959" y="3166"/>
                    </a:cubicBezTo>
                    <a:cubicBezTo>
                      <a:pt x="5959" y="3166"/>
                      <a:pt x="5959" y="3166"/>
                      <a:pt x="5959" y="3166"/>
                    </a:cubicBezTo>
                    <a:cubicBezTo>
                      <a:pt x="5959" y="3166"/>
                      <a:pt x="5959" y="3166"/>
                      <a:pt x="5959" y="3166"/>
                    </a:cubicBezTo>
                    <a:cubicBezTo>
                      <a:pt x="6145" y="3166"/>
                      <a:pt x="6145" y="3166"/>
                      <a:pt x="6145" y="2979"/>
                    </a:cubicBezTo>
                    <a:cubicBezTo>
                      <a:pt x="6145" y="2979"/>
                      <a:pt x="6145" y="2979"/>
                      <a:pt x="6145" y="2979"/>
                    </a:cubicBezTo>
                    <a:cubicBezTo>
                      <a:pt x="6145" y="2979"/>
                      <a:pt x="6145" y="2979"/>
                      <a:pt x="6145" y="2979"/>
                    </a:cubicBezTo>
                    <a:cubicBezTo>
                      <a:pt x="6145" y="2979"/>
                      <a:pt x="6145" y="2979"/>
                      <a:pt x="6145" y="2979"/>
                    </a:cubicBezTo>
                    <a:cubicBezTo>
                      <a:pt x="6331" y="2979"/>
                      <a:pt x="6331" y="2979"/>
                      <a:pt x="6331" y="2979"/>
                    </a:cubicBezTo>
                    <a:cubicBezTo>
                      <a:pt x="6331" y="2979"/>
                      <a:pt x="6331" y="2979"/>
                      <a:pt x="6331" y="2979"/>
                    </a:cubicBezTo>
                    <a:cubicBezTo>
                      <a:pt x="6331" y="2979"/>
                      <a:pt x="6331" y="2979"/>
                      <a:pt x="6331" y="2979"/>
                    </a:cubicBezTo>
                    <a:cubicBezTo>
                      <a:pt x="6331" y="2979"/>
                      <a:pt x="6331" y="2979"/>
                      <a:pt x="6331" y="2979"/>
                    </a:cubicBezTo>
                    <a:cubicBezTo>
                      <a:pt x="6517" y="2979"/>
                      <a:pt x="6517" y="2793"/>
                      <a:pt x="6517" y="2793"/>
                    </a:cubicBezTo>
                    <a:cubicBezTo>
                      <a:pt x="6517" y="2793"/>
                      <a:pt x="6517" y="2793"/>
                      <a:pt x="6517" y="2793"/>
                    </a:cubicBezTo>
                    <a:cubicBezTo>
                      <a:pt x="6331" y="2793"/>
                      <a:pt x="6331" y="2793"/>
                      <a:pt x="6331" y="2793"/>
                    </a:cubicBezTo>
                    <a:cubicBezTo>
                      <a:pt x="6145" y="2793"/>
                      <a:pt x="6145" y="2793"/>
                      <a:pt x="6145" y="2793"/>
                    </a:cubicBezTo>
                    <a:cubicBezTo>
                      <a:pt x="6145" y="2793"/>
                      <a:pt x="6145" y="2793"/>
                      <a:pt x="6145" y="2793"/>
                    </a:cubicBezTo>
                    <a:cubicBezTo>
                      <a:pt x="6145" y="2793"/>
                      <a:pt x="6145" y="2793"/>
                      <a:pt x="6145" y="2793"/>
                    </a:cubicBezTo>
                    <a:cubicBezTo>
                      <a:pt x="6145" y="2793"/>
                      <a:pt x="6145" y="2793"/>
                      <a:pt x="5959" y="2793"/>
                    </a:cubicBezTo>
                    <a:cubicBezTo>
                      <a:pt x="5959" y="2793"/>
                      <a:pt x="5959" y="2793"/>
                      <a:pt x="5959" y="2793"/>
                    </a:cubicBezTo>
                    <a:cubicBezTo>
                      <a:pt x="5959" y="2793"/>
                      <a:pt x="5959" y="2793"/>
                      <a:pt x="5959" y="2793"/>
                    </a:cubicBezTo>
                    <a:cubicBezTo>
                      <a:pt x="5959" y="2793"/>
                      <a:pt x="5959" y="2793"/>
                      <a:pt x="5959" y="2793"/>
                    </a:cubicBezTo>
                    <a:cubicBezTo>
                      <a:pt x="6145" y="2793"/>
                      <a:pt x="6145" y="2793"/>
                      <a:pt x="6145" y="2793"/>
                    </a:cubicBezTo>
                    <a:cubicBezTo>
                      <a:pt x="6145" y="2793"/>
                      <a:pt x="6145" y="2607"/>
                      <a:pt x="6145" y="2607"/>
                    </a:cubicBezTo>
                    <a:cubicBezTo>
                      <a:pt x="6145" y="2607"/>
                      <a:pt x="6145" y="2607"/>
                      <a:pt x="6145" y="2607"/>
                    </a:cubicBezTo>
                    <a:cubicBezTo>
                      <a:pt x="6145" y="2607"/>
                      <a:pt x="6145" y="2607"/>
                      <a:pt x="6145" y="2607"/>
                    </a:cubicBezTo>
                    <a:cubicBezTo>
                      <a:pt x="6145" y="2607"/>
                      <a:pt x="6145" y="2607"/>
                      <a:pt x="6145" y="2607"/>
                    </a:cubicBezTo>
                    <a:cubicBezTo>
                      <a:pt x="6331" y="2607"/>
                      <a:pt x="6331" y="2607"/>
                      <a:pt x="6331" y="2607"/>
                    </a:cubicBezTo>
                    <a:cubicBezTo>
                      <a:pt x="6331" y="2607"/>
                      <a:pt x="6331" y="2607"/>
                      <a:pt x="6331" y="2607"/>
                    </a:cubicBezTo>
                    <a:cubicBezTo>
                      <a:pt x="6331" y="2607"/>
                      <a:pt x="6331" y="2607"/>
                      <a:pt x="6331" y="2607"/>
                    </a:cubicBezTo>
                    <a:cubicBezTo>
                      <a:pt x="6331" y="2607"/>
                      <a:pt x="6331" y="2607"/>
                      <a:pt x="6331" y="2607"/>
                    </a:cubicBezTo>
                    <a:cubicBezTo>
                      <a:pt x="6331" y="2607"/>
                      <a:pt x="6331" y="2607"/>
                      <a:pt x="6331" y="2607"/>
                    </a:cubicBezTo>
                    <a:cubicBezTo>
                      <a:pt x="7076" y="2607"/>
                      <a:pt x="7076" y="2607"/>
                      <a:pt x="7076" y="2607"/>
                    </a:cubicBezTo>
                    <a:cubicBezTo>
                      <a:pt x="7076" y="2421"/>
                      <a:pt x="7076" y="2421"/>
                      <a:pt x="7076" y="2421"/>
                    </a:cubicBezTo>
                    <a:cubicBezTo>
                      <a:pt x="7076" y="2421"/>
                      <a:pt x="7076"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234"/>
                    </a:cubicBezTo>
                    <a:cubicBezTo>
                      <a:pt x="7262" y="2234"/>
                      <a:pt x="7448" y="2234"/>
                      <a:pt x="7448" y="2234"/>
                    </a:cubicBezTo>
                    <a:cubicBezTo>
                      <a:pt x="7448" y="2234"/>
                      <a:pt x="7448" y="2234"/>
                      <a:pt x="7448" y="2234"/>
                    </a:cubicBezTo>
                    <a:cubicBezTo>
                      <a:pt x="7448" y="2234"/>
                      <a:pt x="7448" y="2234"/>
                      <a:pt x="7448" y="2234"/>
                    </a:cubicBezTo>
                    <a:cubicBezTo>
                      <a:pt x="7448" y="2234"/>
                      <a:pt x="7448" y="2234"/>
                      <a:pt x="7634" y="2234"/>
                    </a:cubicBezTo>
                    <a:cubicBezTo>
                      <a:pt x="7634" y="2234"/>
                      <a:pt x="7634" y="2234"/>
                      <a:pt x="7634" y="2234"/>
                    </a:cubicBezTo>
                    <a:cubicBezTo>
                      <a:pt x="7634" y="2234"/>
                      <a:pt x="7634" y="2234"/>
                      <a:pt x="7634" y="2234"/>
                    </a:cubicBezTo>
                    <a:cubicBezTo>
                      <a:pt x="7634" y="2234"/>
                      <a:pt x="7634" y="2234"/>
                      <a:pt x="7634" y="2234"/>
                    </a:cubicBezTo>
                    <a:cubicBezTo>
                      <a:pt x="7634" y="2234"/>
                      <a:pt x="7634" y="2234"/>
                      <a:pt x="7821" y="2234"/>
                    </a:cubicBezTo>
                    <a:cubicBezTo>
                      <a:pt x="7821" y="2234"/>
                      <a:pt x="7821" y="2234"/>
                      <a:pt x="7821" y="2234"/>
                    </a:cubicBezTo>
                    <a:cubicBezTo>
                      <a:pt x="7821" y="2234"/>
                      <a:pt x="7821" y="2048"/>
                      <a:pt x="7821" y="2048"/>
                    </a:cubicBezTo>
                    <a:cubicBezTo>
                      <a:pt x="7821" y="2048"/>
                      <a:pt x="7821" y="1862"/>
                      <a:pt x="7821" y="1862"/>
                    </a:cubicBezTo>
                    <a:cubicBezTo>
                      <a:pt x="7821" y="1862"/>
                      <a:pt x="7821" y="1862"/>
                      <a:pt x="7821" y="1862"/>
                    </a:cubicBezTo>
                    <a:cubicBezTo>
                      <a:pt x="7821" y="1862"/>
                      <a:pt x="7821" y="1862"/>
                      <a:pt x="7821" y="1862"/>
                    </a:cubicBezTo>
                    <a:cubicBezTo>
                      <a:pt x="7821" y="1490"/>
                      <a:pt x="7821" y="1490"/>
                      <a:pt x="7821" y="1490"/>
                    </a:cubicBezTo>
                    <a:cubicBezTo>
                      <a:pt x="7634" y="1490"/>
                      <a:pt x="7634" y="1490"/>
                      <a:pt x="7634" y="1490"/>
                    </a:cubicBezTo>
                    <a:cubicBezTo>
                      <a:pt x="7634" y="1490"/>
                      <a:pt x="7634" y="1490"/>
                      <a:pt x="7634" y="1490"/>
                    </a:cubicBezTo>
                    <a:cubicBezTo>
                      <a:pt x="7634" y="1490"/>
                      <a:pt x="7448" y="1490"/>
                      <a:pt x="7448" y="1490"/>
                    </a:cubicBezTo>
                    <a:cubicBezTo>
                      <a:pt x="7448" y="1490"/>
                      <a:pt x="7448" y="1490"/>
                      <a:pt x="7448" y="1490"/>
                    </a:cubicBezTo>
                    <a:cubicBezTo>
                      <a:pt x="7448" y="1490"/>
                      <a:pt x="7448" y="1490"/>
                      <a:pt x="7448" y="1490"/>
                    </a:cubicBezTo>
                    <a:cubicBezTo>
                      <a:pt x="7448" y="1490"/>
                      <a:pt x="7448" y="1490"/>
                      <a:pt x="7448" y="1490"/>
                    </a:cubicBezTo>
                    <a:cubicBezTo>
                      <a:pt x="7448" y="1490"/>
                      <a:pt x="7448" y="1490"/>
                      <a:pt x="7262" y="1490"/>
                    </a:cubicBezTo>
                    <a:cubicBezTo>
                      <a:pt x="7448" y="1490"/>
                      <a:pt x="7448" y="1490"/>
                      <a:pt x="7448" y="1490"/>
                    </a:cubicBezTo>
                    <a:cubicBezTo>
                      <a:pt x="7448" y="1490"/>
                      <a:pt x="7448" y="1490"/>
                      <a:pt x="7448" y="1490"/>
                    </a:cubicBezTo>
                    <a:cubicBezTo>
                      <a:pt x="7448" y="1490"/>
                      <a:pt x="7448" y="1490"/>
                      <a:pt x="7448" y="1490"/>
                    </a:cubicBezTo>
                    <a:cubicBezTo>
                      <a:pt x="7448" y="1303"/>
                      <a:pt x="7448" y="1303"/>
                      <a:pt x="7448" y="1303"/>
                    </a:cubicBezTo>
                    <a:cubicBezTo>
                      <a:pt x="7448" y="1303"/>
                      <a:pt x="7448" y="1303"/>
                      <a:pt x="7448" y="1303"/>
                    </a:cubicBezTo>
                    <a:cubicBezTo>
                      <a:pt x="7448" y="1303"/>
                      <a:pt x="7448" y="1303"/>
                      <a:pt x="7262" y="1303"/>
                    </a:cubicBezTo>
                    <a:cubicBezTo>
                      <a:pt x="7262" y="1303"/>
                      <a:pt x="7262" y="1303"/>
                      <a:pt x="7262" y="1303"/>
                    </a:cubicBezTo>
                    <a:cubicBezTo>
                      <a:pt x="6890" y="1303"/>
                      <a:pt x="6890" y="1303"/>
                      <a:pt x="6890" y="1303"/>
                    </a:cubicBezTo>
                    <a:cubicBezTo>
                      <a:pt x="6890" y="1303"/>
                      <a:pt x="6890" y="1303"/>
                      <a:pt x="6890" y="1303"/>
                    </a:cubicBezTo>
                    <a:cubicBezTo>
                      <a:pt x="6890" y="1303"/>
                      <a:pt x="6703" y="1490"/>
                      <a:pt x="6703" y="1490"/>
                    </a:cubicBezTo>
                    <a:cubicBezTo>
                      <a:pt x="6703" y="1490"/>
                      <a:pt x="6703" y="1490"/>
                      <a:pt x="6703" y="1490"/>
                    </a:cubicBezTo>
                    <a:cubicBezTo>
                      <a:pt x="6703" y="1490"/>
                      <a:pt x="6703" y="1490"/>
                      <a:pt x="6703" y="1490"/>
                    </a:cubicBezTo>
                    <a:cubicBezTo>
                      <a:pt x="6703" y="1490"/>
                      <a:pt x="6517" y="1490"/>
                      <a:pt x="6517" y="1490"/>
                    </a:cubicBezTo>
                    <a:cubicBezTo>
                      <a:pt x="6331" y="1490"/>
                      <a:pt x="6331" y="1490"/>
                      <a:pt x="6331" y="1490"/>
                    </a:cubicBezTo>
                    <a:cubicBezTo>
                      <a:pt x="6331" y="1490"/>
                      <a:pt x="6331" y="1490"/>
                      <a:pt x="6331" y="1490"/>
                    </a:cubicBezTo>
                    <a:cubicBezTo>
                      <a:pt x="6331" y="1490"/>
                      <a:pt x="6331" y="1490"/>
                      <a:pt x="6331" y="1490"/>
                    </a:cubicBezTo>
                    <a:cubicBezTo>
                      <a:pt x="6331" y="1676"/>
                      <a:pt x="6331" y="1676"/>
                      <a:pt x="6331" y="1676"/>
                    </a:cubicBezTo>
                    <a:cubicBezTo>
                      <a:pt x="6331" y="1676"/>
                      <a:pt x="6331" y="1676"/>
                      <a:pt x="6331" y="1676"/>
                    </a:cubicBezTo>
                    <a:cubicBezTo>
                      <a:pt x="6331" y="1676"/>
                      <a:pt x="6331" y="1862"/>
                      <a:pt x="6331" y="1862"/>
                    </a:cubicBezTo>
                    <a:cubicBezTo>
                      <a:pt x="6331" y="1862"/>
                      <a:pt x="6331" y="1862"/>
                      <a:pt x="6331" y="1862"/>
                    </a:cubicBezTo>
                    <a:cubicBezTo>
                      <a:pt x="6331" y="1862"/>
                      <a:pt x="6331" y="1862"/>
                      <a:pt x="6331" y="1862"/>
                    </a:cubicBezTo>
                    <a:cubicBezTo>
                      <a:pt x="6145" y="1862"/>
                      <a:pt x="6145" y="1862"/>
                      <a:pt x="6145" y="1862"/>
                    </a:cubicBezTo>
                    <a:cubicBezTo>
                      <a:pt x="6145" y="1862"/>
                      <a:pt x="6145" y="1862"/>
                      <a:pt x="6145" y="1862"/>
                    </a:cubicBezTo>
                    <a:cubicBezTo>
                      <a:pt x="6145" y="1862"/>
                      <a:pt x="6145" y="2048"/>
                      <a:pt x="5959" y="2048"/>
                    </a:cubicBezTo>
                    <a:cubicBezTo>
                      <a:pt x="5959" y="2048"/>
                      <a:pt x="5959" y="2048"/>
                      <a:pt x="5959" y="2048"/>
                    </a:cubicBezTo>
                    <a:cubicBezTo>
                      <a:pt x="5959" y="2048"/>
                      <a:pt x="5959" y="2048"/>
                      <a:pt x="5772" y="2048"/>
                    </a:cubicBezTo>
                    <a:cubicBezTo>
                      <a:pt x="5772" y="2048"/>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048"/>
                    </a:cubicBezTo>
                    <a:cubicBezTo>
                      <a:pt x="5772" y="2048"/>
                      <a:pt x="5772" y="2048"/>
                      <a:pt x="5772" y="1862"/>
                    </a:cubicBezTo>
                    <a:cubicBezTo>
                      <a:pt x="5772" y="1862"/>
                      <a:pt x="5772" y="1862"/>
                      <a:pt x="5772" y="1862"/>
                    </a:cubicBezTo>
                    <a:cubicBezTo>
                      <a:pt x="5772" y="1862"/>
                      <a:pt x="5772" y="1862"/>
                      <a:pt x="5772" y="1862"/>
                    </a:cubicBezTo>
                    <a:cubicBezTo>
                      <a:pt x="5772" y="1862"/>
                      <a:pt x="5772" y="1862"/>
                      <a:pt x="5772" y="1862"/>
                    </a:cubicBezTo>
                    <a:cubicBezTo>
                      <a:pt x="5772" y="1862"/>
                      <a:pt x="5772" y="1862"/>
                      <a:pt x="5772" y="1862"/>
                    </a:cubicBezTo>
                    <a:cubicBezTo>
                      <a:pt x="5772" y="1862"/>
                      <a:pt x="5772" y="1862"/>
                      <a:pt x="5772" y="1862"/>
                    </a:cubicBezTo>
                    <a:cubicBezTo>
                      <a:pt x="5772" y="1676"/>
                      <a:pt x="5772" y="1676"/>
                      <a:pt x="5772" y="1676"/>
                    </a:cubicBezTo>
                    <a:cubicBezTo>
                      <a:pt x="5772" y="1676"/>
                      <a:pt x="5772" y="1676"/>
                      <a:pt x="5772" y="1676"/>
                    </a:cubicBezTo>
                    <a:cubicBezTo>
                      <a:pt x="5772" y="1676"/>
                      <a:pt x="5959" y="1676"/>
                      <a:pt x="5959" y="1676"/>
                    </a:cubicBezTo>
                    <a:cubicBezTo>
                      <a:pt x="5959" y="1676"/>
                      <a:pt x="5959" y="1676"/>
                      <a:pt x="5959" y="1676"/>
                    </a:cubicBezTo>
                    <a:cubicBezTo>
                      <a:pt x="5959" y="1490"/>
                      <a:pt x="5959" y="1490"/>
                      <a:pt x="5959" y="1490"/>
                    </a:cubicBezTo>
                    <a:cubicBezTo>
                      <a:pt x="5959" y="1490"/>
                      <a:pt x="5959" y="1490"/>
                      <a:pt x="5959" y="1490"/>
                    </a:cubicBezTo>
                    <a:cubicBezTo>
                      <a:pt x="5959" y="1490"/>
                      <a:pt x="5959" y="1490"/>
                      <a:pt x="5959" y="1303"/>
                    </a:cubicBezTo>
                    <a:cubicBezTo>
                      <a:pt x="5959" y="1303"/>
                      <a:pt x="5959" y="1303"/>
                      <a:pt x="5959" y="1303"/>
                    </a:cubicBezTo>
                    <a:cubicBezTo>
                      <a:pt x="5959" y="1490"/>
                      <a:pt x="5959" y="1490"/>
                      <a:pt x="5959" y="1490"/>
                    </a:cubicBezTo>
                    <a:cubicBezTo>
                      <a:pt x="5959" y="1303"/>
                      <a:pt x="5959" y="1303"/>
                      <a:pt x="5959" y="1303"/>
                    </a:cubicBezTo>
                    <a:cubicBezTo>
                      <a:pt x="5959" y="1303"/>
                      <a:pt x="5959" y="1303"/>
                      <a:pt x="5959" y="1303"/>
                    </a:cubicBezTo>
                    <a:cubicBezTo>
                      <a:pt x="5959" y="1303"/>
                      <a:pt x="5959" y="1303"/>
                      <a:pt x="5959" y="1303"/>
                    </a:cubicBezTo>
                    <a:cubicBezTo>
                      <a:pt x="5959" y="1303"/>
                      <a:pt x="5959" y="1303"/>
                      <a:pt x="5959" y="1303"/>
                    </a:cubicBezTo>
                    <a:cubicBezTo>
                      <a:pt x="6331" y="1303"/>
                      <a:pt x="6331" y="1303"/>
                      <a:pt x="6331" y="1303"/>
                    </a:cubicBezTo>
                    <a:cubicBezTo>
                      <a:pt x="6331" y="1303"/>
                      <a:pt x="6331" y="1303"/>
                      <a:pt x="6331" y="1303"/>
                    </a:cubicBezTo>
                    <a:cubicBezTo>
                      <a:pt x="6331" y="1303"/>
                      <a:pt x="6331" y="1303"/>
                      <a:pt x="6331" y="1303"/>
                    </a:cubicBezTo>
                    <a:cubicBezTo>
                      <a:pt x="6331" y="1303"/>
                      <a:pt x="6331" y="1303"/>
                      <a:pt x="6331" y="1303"/>
                    </a:cubicBezTo>
                    <a:cubicBezTo>
                      <a:pt x="6331" y="1303"/>
                      <a:pt x="6331" y="1117"/>
                      <a:pt x="6331" y="1117"/>
                    </a:cubicBezTo>
                    <a:cubicBezTo>
                      <a:pt x="6331" y="1117"/>
                      <a:pt x="6517" y="1117"/>
                      <a:pt x="6517" y="1117"/>
                    </a:cubicBezTo>
                    <a:cubicBezTo>
                      <a:pt x="6517" y="1117"/>
                      <a:pt x="6517" y="1117"/>
                      <a:pt x="6517"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890" y="931"/>
                    </a:cubicBezTo>
                    <a:cubicBezTo>
                      <a:pt x="6890" y="931"/>
                      <a:pt x="6890" y="931"/>
                      <a:pt x="6890" y="745"/>
                    </a:cubicBezTo>
                    <a:cubicBezTo>
                      <a:pt x="6890" y="745"/>
                      <a:pt x="6890" y="745"/>
                      <a:pt x="6890" y="745"/>
                    </a:cubicBezTo>
                    <a:cubicBezTo>
                      <a:pt x="7634" y="559"/>
                      <a:pt x="8379" y="372"/>
                      <a:pt x="9124" y="186"/>
                    </a:cubicBezTo>
                    <a:cubicBezTo>
                      <a:pt x="9124" y="186"/>
                      <a:pt x="9124" y="186"/>
                      <a:pt x="9124" y="186"/>
                    </a:cubicBezTo>
                    <a:cubicBezTo>
                      <a:pt x="9124" y="186"/>
                      <a:pt x="9124" y="186"/>
                      <a:pt x="9124" y="186"/>
                    </a:cubicBezTo>
                    <a:cubicBezTo>
                      <a:pt x="9124" y="186"/>
                      <a:pt x="9124" y="186"/>
                      <a:pt x="9124" y="372"/>
                    </a:cubicBezTo>
                    <a:cubicBezTo>
                      <a:pt x="9310" y="372"/>
                      <a:pt x="9310" y="372"/>
                      <a:pt x="9310" y="372"/>
                    </a:cubicBezTo>
                    <a:cubicBezTo>
                      <a:pt x="9310" y="559"/>
                      <a:pt x="9310" y="559"/>
                      <a:pt x="9310" y="559"/>
                    </a:cubicBezTo>
                    <a:cubicBezTo>
                      <a:pt x="9310" y="559"/>
                      <a:pt x="9310" y="559"/>
                      <a:pt x="9310" y="745"/>
                    </a:cubicBezTo>
                    <a:cubicBezTo>
                      <a:pt x="9310" y="745"/>
                      <a:pt x="9310" y="745"/>
                      <a:pt x="9310" y="745"/>
                    </a:cubicBezTo>
                    <a:cubicBezTo>
                      <a:pt x="9124" y="745"/>
                      <a:pt x="9124" y="745"/>
                      <a:pt x="9124" y="745"/>
                    </a:cubicBezTo>
                    <a:cubicBezTo>
                      <a:pt x="9124" y="745"/>
                      <a:pt x="9124" y="745"/>
                      <a:pt x="9124" y="745"/>
                    </a:cubicBezTo>
                    <a:cubicBezTo>
                      <a:pt x="9124" y="931"/>
                      <a:pt x="9124" y="931"/>
                      <a:pt x="8938" y="931"/>
                    </a:cubicBezTo>
                    <a:cubicBezTo>
                      <a:pt x="8938" y="931"/>
                      <a:pt x="8938" y="931"/>
                      <a:pt x="8938" y="931"/>
                    </a:cubicBezTo>
                    <a:cubicBezTo>
                      <a:pt x="8938" y="1117"/>
                      <a:pt x="8938" y="1117"/>
                      <a:pt x="8938" y="1117"/>
                    </a:cubicBezTo>
                    <a:cubicBezTo>
                      <a:pt x="8938" y="1117"/>
                      <a:pt x="8938" y="1117"/>
                      <a:pt x="8938" y="1117"/>
                    </a:cubicBezTo>
                    <a:cubicBezTo>
                      <a:pt x="8938" y="1117"/>
                      <a:pt x="8938" y="1117"/>
                      <a:pt x="8938" y="1117"/>
                    </a:cubicBezTo>
                    <a:cubicBezTo>
                      <a:pt x="8938" y="1303"/>
                      <a:pt x="9124" y="1303"/>
                      <a:pt x="9124" y="1303"/>
                    </a:cubicBezTo>
                    <a:cubicBezTo>
                      <a:pt x="9124" y="1303"/>
                      <a:pt x="9124" y="1490"/>
                      <a:pt x="9310" y="1490"/>
                    </a:cubicBezTo>
                    <a:cubicBezTo>
                      <a:pt x="9310" y="1490"/>
                      <a:pt x="9310" y="1490"/>
                      <a:pt x="9310" y="1490"/>
                    </a:cubicBezTo>
                    <a:cubicBezTo>
                      <a:pt x="9683" y="1490"/>
                      <a:pt x="9683" y="1490"/>
                      <a:pt x="9683" y="1490"/>
                    </a:cubicBezTo>
                    <a:cubicBezTo>
                      <a:pt x="9683" y="1490"/>
                      <a:pt x="9683" y="1490"/>
                      <a:pt x="9683" y="1490"/>
                    </a:cubicBezTo>
                    <a:cubicBezTo>
                      <a:pt x="9683" y="1490"/>
                      <a:pt x="9683" y="1490"/>
                      <a:pt x="9683" y="1490"/>
                    </a:cubicBezTo>
                    <a:cubicBezTo>
                      <a:pt x="9869" y="1490"/>
                      <a:pt x="9869" y="1490"/>
                      <a:pt x="9869" y="1303"/>
                    </a:cubicBezTo>
                    <a:cubicBezTo>
                      <a:pt x="9869" y="1303"/>
                      <a:pt x="9869" y="1303"/>
                      <a:pt x="9869" y="1303"/>
                    </a:cubicBezTo>
                    <a:cubicBezTo>
                      <a:pt x="9869" y="1303"/>
                      <a:pt x="9869" y="1303"/>
                      <a:pt x="9869" y="1303"/>
                    </a:cubicBezTo>
                    <a:cubicBezTo>
                      <a:pt x="9869" y="1117"/>
                      <a:pt x="9869" y="1117"/>
                      <a:pt x="9869" y="1117"/>
                    </a:cubicBezTo>
                    <a:cubicBezTo>
                      <a:pt x="9869" y="1117"/>
                      <a:pt x="9869" y="1117"/>
                      <a:pt x="9869" y="1117"/>
                    </a:cubicBezTo>
                    <a:cubicBezTo>
                      <a:pt x="9869" y="1117"/>
                      <a:pt x="9869" y="1117"/>
                      <a:pt x="9869" y="1117"/>
                    </a:cubicBezTo>
                    <a:cubicBezTo>
                      <a:pt x="9869" y="1117"/>
                      <a:pt x="10055" y="1117"/>
                      <a:pt x="10055" y="1117"/>
                    </a:cubicBezTo>
                    <a:cubicBezTo>
                      <a:pt x="10055" y="1117"/>
                      <a:pt x="10055" y="1117"/>
                      <a:pt x="10055" y="1117"/>
                    </a:cubicBezTo>
                    <a:cubicBezTo>
                      <a:pt x="10055" y="1117"/>
                      <a:pt x="10055" y="1117"/>
                      <a:pt x="10055" y="1117"/>
                    </a:cubicBezTo>
                    <a:cubicBezTo>
                      <a:pt x="10241" y="1117"/>
                      <a:pt x="10241" y="1117"/>
                      <a:pt x="10241" y="1117"/>
                    </a:cubicBezTo>
                    <a:cubicBezTo>
                      <a:pt x="10241" y="1117"/>
                      <a:pt x="10428" y="1117"/>
                      <a:pt x="10428" y="931"/>
                    </a:cubicBezTo>
                    <a:cubicBezTo>
                      <a:pt x="10428" y="931"/>
                      <a:pt x="10428" y="931"/>
                      <a:pt x="10428" y="931"/>
                    </a:cubicBezTo>
                    <a:cubicBezTo>
                      <a:pt x="10428" y="931"/>
                      <a:pt x="10428" y="931"/>
                      <a:pt x="10428" y="931"/>
                    </a:cubicBezTo>
                    <a:cubicBezTo>
                      <a:pt x="10428" y="931"/>
                      <a:pt x="10428" y="931"/>
                      <a:pt x="10428" y="931"/>
                    </a:cubicBezTo>
                    <a:cubicBezTo>
                      <a:pt x="10428" y="931"/>
                      <a:pt x="10428" y="931"/>
                      <a:pt x="10614" y="931"/>
                    </a:cubicBezTo>
                    <a:cubicBezTo>
                      <a:pt x="10614" y="931"/>
                      <a:pt x="10614" y="931"/>
                      <a:pt x="10614" y="745"/>
                    </a:cubicBezTo>
                    <a:cubicBezTo>
                      <a:pt x="10614" y="745"/>
                      <a:pt x="10614" y="745"/>
                      <a:pt x="10614" y="745"/>
                    </a:cubicBezTo>
                    <a:cubicBezTo>
                      <a:pt x="10800" y="745"/>
                      <a:pt x="10800" y="745"/>
                      <a:pt x="10800" y="745"/>
                    </a:cubicBezTo>
                    <a:cubicBezTo>
                      <a:pt x="10800" y="745"/>
                      <a:pt x="10800" y="745"/>
                      <a:pt x="10800" y="745"/>
                    </a:cubicBezTo>
                    <a:cubicBezTo>
                      <a:pt x="10800" y="745"/>
                      <a:pt x="10986" y="745"/>
                      <a:pt x="10986" y="745"/>
                    </a:cubicBezTo>
                    <a:cubicBezTo>
                      <a:pt x="10986" y="745"/>
                      <a:pt x="10986" y="745"/>
                      <a:pt x="10986" y="745"/>
                    </a:cubicBezTo>
                    <a:cubicBezTo>
                      <a:pt x="10986" y="745"/>
                      <a:pt x="10986" y="745"/>
                      <a:pt x="10986" y="745"/>
                    </a:cubicBezTo>
                    <a:cubicBezTo>
                      <a:pt x="10986" y="745"/>
                      <a:pt x="10986" y="745"/>
                      <a:pt x="10986" y="745"/>
                    </a:cubicBezTo>
                    <a:cubicBezTo>
                      <a:pt x="10986" y="745"/>
                      <a:pt x="10986" y="745"/>
                      <a:pt x="10986" y="745"/>
                    </a:cubicBezTo>
                    <a:cubicBezTo>
                      <a:pt x="10986" y="559"/>
                      <a:pt x="10986" y="559"/>
                      <a:pt x="10986" y="559"/>
                    </a:cubicBezTo>
                    <a:cubicBezTo>
                      <a:pt x="10986" y="559"/>
                      <a:pt x="10986" y="559"/>
                      <a:pt x="10986" y="559"/>
                    </a:cubicBezTo>
                    <a:cubicBezTo>
                      <a:pt x="10986" y="559"/>
                      <a:pt x="10986" y="559"/>
                      <a:pt x="10986" y="559"/>
                    </a:cubicBezTo>
                    <a:cubicBezTo>
                      <a:pt x="10986" y="372"/>
                      <a:pt x="10986" y="372"/>
                      <a:pt x="10986" y="372"/>
                    </a:cubicBezTo>
                    <a:cubicBezTo>
                      <a:pt x="10986" y="372"/>
                      <a:pt x="10986" y="372"/>
                      <a:pt x="11172" y="186"/>
                    </a:cubicBezTo>
                    <a:cubicBezTo>
                      <a:pt x="11172" y="186"/>
                      <a:pt x="11172" y="186"/>
                      <a:pt x="11172" y="186"/>
                    </a:cubicBezTo>
                    <a:cubicBezTo>
                      <a:pt x="11172" y="186"/>
                      <a:pt x="11172" y="186"/>
                      <a:pt x="11172" y="186"/>
                    </a:cubicBezTo>
                    <a:cubicBezTo>
                      <a:pt x="11172" y="0"/>
                      <a:pt x="11172" y="0"/>
                      <a:pt x="11172" y="0"/>
                    </a:cubicBezTo>
                    <a:cubicBezTo>
                      <a:pt x="12662" y="186"/>
                      <a:pt x="13966" y="559"/>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303"/>
                      <a:pt x="15269" y="1303"/>
                      <a:pt x="15269" y="1303"/>
                    </a:cubicBezTo>
                    <a:cubicBezTo>
                      <a:pt x="15269" y="1303"/>
                      <a:pt x="15269" y="1303"/>
                      <a:pt x="15269" y="1303"/>
                    </a:cubicBezTo>
                    <a:cubicBezTo>
                      <a:pt x="15269" y="1303"/>
                      <a:pt x="15269" y="1303"/>
                      <a:pt x="15269" y="1303"/>
                    </a:cubicBezTo>
                    <a:cubicBezTo>
                      <a:pt x="15269" y="1303"/>
                      <a:pt x="15269" y="1303"/>
                      <a:pt x="15269" y="1303"/>
                    </a:cubicBezTo>
                    <a:cubicBezTo>
                      <a:pt x="15269" y="1303"/>
                      <a:pt x="15269" y="1303"/>
                      <a:pt x="15269" y="1303"/>
                    </a:cubicBezTo>
                    <a:cubicBezTo>
                      <a:pt x="15269" y="1490"/>
                      <a:pt x="15269" y="1490"/>
                      <a:pt x="15269" y="1490"/>
                    </a:cubicBezTo>
                    <a:cubicBezTo>
                      <a:pt x="15269" y="1490"/>
                      <a:pt x="15269" y="1490"/>
                      <a:pt x="15269" y="1490"/>
                    </a:cubicBezTo>
                    <a:cubicBezTo>
                      <a:pt x="15269" y="1490"/>
                      <a:pt x="15269" y="1676"/>
                      <a:pt x="15269" y="1676"/>
                    </a:cubicBezTo>
                    <a:cubicBezTo>
                      <a:pt x="15269" y="1676"/>
                      <a:pt x="15269" y="1676"/>
                      <a:pt x="15269" y="1676"/>
                    </a:cubicBezTo>
                    <a:cubicBezTo>
                      <a:pt x="15455" y="1676"/>
                      <a:pt x="15455" y="1862"/>
                      <a:pt x="15455" y="1862"/>
                    </a:cubicBezTo>
                    <a:cubicBezTo>
                      <a:pt x="15455" y="1862"/>
                      <a:pt x="15455" y="1862"/>
                      <a:pt x="15455" y="1862"/>
                    </a:cubicBezTo>
                    <a:cubicBezTo>
                      <a:pt x="15455" y="1862"/>
                      <a:pt x="15455" y="1862"/>
                      <a:pt x="15455" y="1862"/>
                    </a:cubicBezTo>
                    <a:cubicBezTo>
                      <a:pt x="15455" y="1862"/>
                      <a:pt x="15455" y="1862"/>
                      <a:pt x="15455" y="1862"/>
                    </a:cubicBezTo>
                    <a:cubicBezTo>
                      <a:pt x="15455" y="1862"/>
                      <a:pt x="15455" y="1862"/>
                      <a:pt x="15455" y="1862"/>
                    </a:cubicBezTo>
                    <a:cubicBezTo>
                      <a:pt x="15455" y="2048"/>
                      <a:pt x="15455" y="2048"/>
                      <a:pt x="15455" y="2048"/>
                    </a:cubicBezTo>
                    <a:cubicBezTo>
                      <a:pt x="15455" y="1862"/>
                      <a:pt x="15455" y="1862"/>
                      <a:pt x="15455" y="1862"/>
                    </a:cubicBezTo>
                    <a:cubicBezTo>
                      <a:pt x="15083" y="1862"/>
                      <a:pt x="15083" y="1862"/>
                      <a:pt x="15083" y="1862"/>
                    </a:cubicBezTo>
                    <a:cubicBezTo>
                      <a:pt x="15083" y="1862"/>
                      <a:pt x="15083" y="1862"/>
                      <a:pt x="15083" y="1862"/>
                    </a:cubicBezTo>
                    <a:cubicBezTo>
                      <a:pt x="15083" y="1862"/>
                      <a:pt x="15083" y="1862"/>
                      <a:pt x="15083" y="1862"/>
                    </a:cubicBezTo>
                    <a:cubicBezTo>
                      <a:pt x="15083" y="1862"/>
                      <a:pt x="15083" y="2048"/>
                      <a:pt x="15083" y="2048"/>
                    </a:cubicBezTo>
                    <a:cubicBezTo>
                      <a:pt x="15083" y="2048"/>
                      <a:pt x="15083" y="2048"/>
                      <a:pt x="15083" y="2048"/>
                    </a:cubicBezTo>
                    <a:cubicBezTo>
                      <a:pt x="15083" y="2048"/>
                      <a:pt x="15083" y="2048"/>
                      <a:pt x="15083" y="2048"/>
                    </a:cubicBezTo>
                    <a:cubicBezTo>
                      <a:pt x="14897" y="2048"/>
                      <a:pt x="14897" y="2048"/>
                      <a:pt x="14897" y="2048"/>
                    </a:cubicBezTo>
                    <a:cubicBezTo>
                      <a:pt x="14897" y="2048"/>
                      <a:pt x="14897" y="2048"/>
                      <a:pt x="14897" y="2048"/>
                    </a:cubicBezTo>
                    <a:cubicBezTo>
                      <a:pt x="14897" y="2048"/>
                      <a:pt x="14897" y="2048"/>
                      <a:pt x="14897" y="2048"/>
                    </a:cubicBezTo>
                    <a:cubicBezTo>
                      <a:pt x="14710" y="2048"/>
                      <a:pt x="14710" y="2048"/>
                      <a:pt x="14710" y="2048"/>
                    </a:cubicBezTo>
                    <a:cubicBezTo>
                      <a:pt x="14710" y="2048"/>
                      <a:pt x="14710" y="2048"/>
                      <a:pt x="14710" y="2048"/>
                    </a:cubicBezTo>
                    <a:cubicBezTo>
                      <a:pt x="14710" y="2048"/>
                      <a:pt x="14710" y="2048"/>
                      <a:pt x="14710" y="2048"/>
                    </a:cubicBezTo>
                    <a:cubicBezTo>
                      <a:pt x="14710" y="2048"/>
                      <a:pt x="14710" y="2048"/>
                      <a:pt x="14710" y="2048"/>
                    </a:cubicBezTo>
                    <a:cubicBezTo>
                      <a:pt x="14524" y="2048"/>
                      <a:pt x="14524" y="2048"/>
                      <a:pt x="14524" y="2234"/>
                    </a:cubicBezTo>
                    <a:cubicBezTo>
                      <a:pt x="14338" y="2234"/>
                      <a:pt x="14338" y="2234"/>
                      <a:pt x="14338" y="2421"/>
                    </a:cubicBezTo>
                    <a:cubicBezTo>
                      <a:pt x="14338" y="2421"/>
                      <a:pt x="14338" y="2421"/>
                      <a:pt x="14338" y="2421"/>
                    </a:cubicBezTo>
                    <a:cubicBezTo>
                      <a:pt x="14338" y="2421"/>
                      <a:pt x="14338" y="2421"/>
                      <a:pt x="14338" y="2421"/>
                    </a:cubicBezTo>
                    <a:cubicBezTo>
                      <a:pt x="14338" y="2421"/>
                      <a:pt x="14152" y="2421"/>
                      <a:pt x="14152" y="2607"/>
                    </a:cubicBezTo>
                    <a:cubicBezTo>
                      <a:pt x="14152" y="2607"/>
                      <a:pt x="14152" y="2607"/>
                      <a:pt x="14152" y="2607"/>
                    </a:cubicBezTo>
                    <a:cubicBezTo>
                      <a:pt x="14152" y="2607"/>
                      <a:pt x="14152" y="2607"/>
                      <a:pt x="14152" y="2607"/>
                    </a:cubicBezTo>
                    <a:cubicBezTo>
                      <a:pt x="14338" y="2793"/>
                      <a:pt x="14338" y="2979"/>
                      <a:pt x="14524" y="2979"/>
                    </a:cubicBezTo>
                    <a:cubicBezTo>
                      <a:pt x="14524" y="2979"/>
                      <a:pt x="14524" y="3166"/>
                      <a:pt x="14710" y="3166"/>
                    </a:cubicBezTo>
                    <a:cubicBezTo>
                      <a:pt x="14710" y="3352"/>
                      <a:pt x="14897" y="3538"/>
                      <a:pt x="14897" y="3724"/>
                    </a:cubicBezTo>
                    <a:cubicBezTo>
                      <a:pt x="14897" y="3724"/>
                      <a:pt x="14897" y="3724"/>
                      <a:pt x="14897" y="3724"/>
                    </a:cubicBezTo>
                    <a:cubicBezTo>
                      <a:pt x="15083" y="3724"/>
                      <a:pt x="15083" y="3724"/>
                      <a:pt x="15083" y="3724"/>
                    </a:cubicBezTo>
                    <a:cubicBezTo>
                      <a:pt x="15083" y="3724"/>
                      <a:pt x="15083" y="3724"/>
                      <a:pt x="15083" y="3538"/>
                    </a:cubicBezTo>
                    <a:cubicBezTo>
                      <a:pt x="15083" y="3538"/>
                      <a:pt x="15083" y="3538"/>
                      <a:pt x="15083" y="3538"/>
                    </a:cubicBezTo>
                    <a:cubicBezTo>
                      <a:pt x="15083" y="3538"/>
                      <a:pt x="15083" y="3538"/>
                      <a:pt x="15083" y="3538"/>
                    </a:cubicBezTo>
                    <a:cubicBezTo>
                      <a:pt x="15083" y="3538"/>
                      <a:pt x="15083" y="3538"/>
                      <a:pt x="15083" y="3538"/>
                    </a:cubicBezTo>
                    <a:cubicBezTo>
                      <a:pt x="15455" y="3538"/>
                      <a:pt x="15455" y="3538"/>
                      <a:pt x="15455" y="3538"/>
                    </a:cubicBezTo>
                    <a:cubicBezTo>
                      <a:pt x="15455" y="3538"/>
                      <a:pt x="15455" y="3538"/>
                      <a:pt x="15455" y="3538"/>
                    </a:cubicBezTo>
                    <a:cubicBezTo>
                      <a:pt x="15455" y="3538"/>
                      <a:pt x="15455" y="3538"/>
                      <a:pt x="15455" y="3538"/>
                    </a:cubicBezTo>
                    <a:cubicBezTo>
                      <a:pt x="15455" y="3538"/>
                      <a:pt x="15455" y="3538"/>
                      <a:pt x="15455" y="3352"/>
                    </a:cubicBezTo>
                    <a:cubicBezTo>
                      <a:pt x="15455" y="3352"/>
                      <a:pt x="15641" y="3352"/>
                      <a:pt x="15641" y="3352"/>
                    </a:cubicBezTo>
                    <a:cubicBezTo>
                      <a:pt x="15641" y="3352"/>
                      <a:pt x="15641" y="3352"/>
                      <a:pt x="15641" y="3352"/>
                    </a:cubicBezTo>
                    <a:cubicBezTo>
                      <a:pt x="15641" y="3352"/>
                      <a:pt x="15641" y="3352"/>
                      <a:pt x="15641" y="3538"/>
                    </a:cubicBezTo>
                    <a:cubicBezTo>
                      <a:pt x="15641" y="3538"/>
                      <a:pt x="15641" y="3538"/>
                      <a:pt x="15641" y="3538"/>
                    </a:cubicBezTo>
                    <a:cubicBezTo>
                      <a:pt x="15641" y="3538"/>
                      <a:pt x="15828" y="3538"/>
                      <a:pt x="15828" y="3538"/>
                    </a:cubicBezTo>
                    <a:cubicBezTo>
                      <a:pt x="15828" y="3538"/>
                      <a:pt x="15828" y="3538"/>
                      <a:pt x="15828" y="3538"/>
                    </a:cubicBezTo>
                    <a:cubicBezTo>
                      <a:pt x="15828" y="3538"/>
                      <a:pt x="15828" y="3538"/>
                      <a:pt x="15828" y="3538"/>
                    </a:cubicBezTo>
                    <a:cubicBezTo>
                      <a:pt x="15828" y="3538"/>
                      <a:pt x="15828" y="3538"/>
                      <a:pt x="15828" y="3538"/>
                    </a:cubicBezTo>
                    <a:cubicBezTo>
                      <a:pt x="15828" y="3538"/>
                      <a:pt x="16014" y="3538"/>
                      <a:pt x="16014" y="3538"/>
                    </a:cubicBezTo>
                    <a:cubicBezTo>
                      <a:pt x="16014" y="3538"/>
                      <a:pt x="16014" y="3538"/>
                      <a:pt x="16014" y="3724"/>
                    </a:cubicBezTo>
                    <a:cubicBezTo>
                      <a:pt x="16014" y="3724"/>
                      <a:pt x="16014" y="3724"/>
                      <a:pt x="16014" y="3724"/>
                    </a:cubicBezTo>
                    <a:cubicBezTo>
                      <a:pt x="16014" y="3724"/>
                      <a:pt x="16014" y="3724"/>
                      <a:pt x="16014" y="3724"/>
                    </a:cubicBezTo>
                    <a:cubicBezTo>
                      <a:pt x="16200" y="3724"/>
                      <a:pt x="16200" y="3724"/>
                      <a:pt x="16200" y="3724"/>
                    </a:cubicBezTo>
                    <a:cubicBezTo>
                      <a:pt x="16200" y="3724"/>
                      <a:pt x="16200" y="3724"/>
                      <a:pt x="16200" y="3724"/>
                    </a:cubicBezTo>
                    <a:cubicBezTo>
                      <a:pt x="16200" y="3724"/>
                      <a:pt x="16200" y="3724"/>
                      <a:pt x="16200" y="3724"/>
                    </a:cubicBezTo>
                    <a:cubicBezTo>
                      <a:pt x="16200" y="3724"/>
                      <a:pt x="16200" y="3724"/>
                      <a:pt x="16200" y="3724"/>
                    </a:cubicBezTo>
                    <a:cubicBezTo>
                      <a:pt x="16386" y="3724"/>
                      <a:pt x="16386" y="3724"/>
                      <a:pt x="16386" y="3910"/>
                    </a:cubicBezTo>
                    <a:cubicBezTo>
                      <a:pt x="16386" y="3910"/>
                      <a:pt x="16386" y="3910"/>
                      <a:pt x="16386" y="3910"/>
                    </a:cubicBezTo>
                    <a:cubicBezTo>
                      <a:pt x="16386" y="4283"/>
                      <a:pt x="16386" y="4283"/>
                      <a:pt x="16386" y="4283"/>
                    </a:cubicBezTo>
                    <a:cubicBezTo>
                      <a:pt x="16572" y="4283"/>
                      <a:pt x="16572" y="4283"/>
                      <a:pt x="16572" y="4283"/>
                    </a:cubicBezTo>
                    <a:cubicBezTo>
                      <a:pt x="16572" y="4283"/>
                      <a:pt x="16572" y="4283"/>
                      <a:pt x="16572" y="4283"/>
                    </a:cubicBezTo>
                    <a:cubicBezTo>
                      <a:pt x="16572" y="4283"/>
                      <a:pt x="16572" y="4283"/>
                      <a:pt x="16572" y="4283"/>
                    </a:cubicBezTo>
                    <a:cubicBezTo>
                      <a:pt x="16572" y="4283"/>
                      <a:pt x="16572" y="4283"/>
                      <a:pt x="16572" y="4283"/>
                    </a:cubicBezTo>
                    <a:cubicBezTo>
                      <a:pt x="16572" y="4469"/>
                      <a:pt x="16572" y="4469"/>
                      <a:pt x="16572" y="4469"/>
                    </a:cubicBezTo>
                    <a:cubicBezTo>
                      <a:pt x="16759" y="4469"/>
                      <a:pt x="16759" y="4469"/>
                      <a:pt x="16759" y="4469"/>
                    </a:cubicBezTo>
                    <a:cubicBezTo>
                      <a:pt x="16759" y="4283"/>
                      <a:pt x="16759" y="4283"/>
                      <a:pt x="16759" y="4283"/>
                    </a:cubicBezTo>
                    <a:cubicBezTo>
                      <a:pt x="16759" y="4283"/>
                      <a:pt x="16759" y="4283"/>
                      <a:pt x="16759" y="4283"/>
                    </a:cubicBezTo>
                    <a:cubicBezTo>
                      <a:pt x="16759" y="4283"/>
                      <a:pt x="16759" y="4283"/>
                      <a:pt x="16759" y="4283"/>
                    </a:cubicBezTo>
                    <a:cubicBezTo>
                      <a:pt x="16759" y="4283"/>
                      <a:pt x="16945" y="4097"/>
                      <a:pt x="16945" y="4097"/>
                    </a:cubicBezTo>
                    <a:cubicBezTo>
                      <a:pt x="16945" y="4097"/>
                      <a:pt x="16945" y="4097"/>
                      <a:pt x="16945" y="4097"/>
                    </a:cubicBezTo>
                    <a:cubicBezTo>
                      <a:pt x="16945" y="3724"/>
                      <a:pt x="16945" y="3724"/>
                      <a:pt x="16945" y="3724"/>
                    </a:cubicBezTo>
                    <a:cubicBezTo>
                      <a:pt x="16945" y="3724"/>
                      <a:pt x="16759" y="3724"/>
                      <a:pt x="16759" y="3724"/>
                    </a:cubicBezTo>
                    <a:cubicBezTo>
                      <a:pt x="16759" y="3724"/>
                      <a:pt x="16759" y="3724"/>
                      <a:pt x="16759" y="3724"/>
                    </a:cubicBezTo>
                    <a:cubicBezTo>
                      <a:pt x="16759" y="3538"/>
                      <a:pt x="16759" y="3538"/>
                      <a:pt x="16572" y="3538"/>
                    </a:cubicBezTo>
                    <a:cubicBezTo>
                      <a:pt x="16572" y="3538"/>
                      <a:pt x="16572" y="3538"/>
                      <a:pt x="16572" y="3538"/>
                    </a:cubicBezTo>
                    <a:cubicBezTo>
                      <a:pt x="16572"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945" y="3538"/>
                    </a:cubicBezTo>
                    <a:cubicBezTo>
                      <a:pt x="16945" y="3538"/>
                      <a:pt x="16945" y="3538"/>
                      <a:pt x="16945" y="3538"/>
                    </a:cubicBezTo>
                    <a:cubicBezTo>
                      <a:pt x="16945" y="3538"/>
                      <a:pt x="16945" y="3538"/>
                      <a:pt x="16945" y="3538"/>
                    </a:cubicBezTo>
                    <a:cubicBezTo>
                      <a:pt x="16945" y="3538"/>
                      <a:pt x="16945" y="3538"/>
                      <a:pt x="16945" y="3538"/>
                    </a:cubicBezTo>
                    <a:cubicBezTo>
                      <a:pt x="16945" y="3724"/>
                      <a:pt x="16945" y="3724"/>
                      <a:pt x="16945" y="3724"/>
                    </a:cubicBezTo>
                    <a:cubicBezTo>
                      <a:pt x="16945" y="3724"/>
                      <a:pt x="16945" y="3724"/>
                      <a:pt x="16945" y="3724"/>
                    </a:cubicBezTo>
                    <a:cubicBezTo>
                      <a:pt x="16945" y="3910"/>
                      <a:pt x="17131" y="3910"/>
                      <a:pt x="17131" y="3910"/>
                    </a:cubicBezTo>
                    <a:cubicBezTo>
                      <a:pt x="17131" y="3910"/>
                      <a:pt x="17131" y="3910"/>
                      <a:pt x="17131" y="3910"/>
                    </a:cubicBezTo>
                    <a:cubicBezTo>
                      <a:pt x="17131" y="3910"/>
                      <a:pt x="17131" y="3910"/>
                      <a:pt x="17131" y="3910"/>
                    </a:cubicBezTo>
                    <a:cubicBezTo>
                      <a:pt x="17131" y="3910"/>
                      <a:pt x="17131" y="3910"/>
                      <a:pt x="17131" y="3910"/>
                    </a:cubicBezTo>
                    <a:cubicBezTo>
                      <a:pt x="17131" y="3910"/>
                      <a:pt x="17131" y="3910"/>
                      <a:pt x="17131" y="3910"/>
                    </a:cubicBezTo>
                    <a:cubicBezTo>
                      <a:pt x="17131" y="3910"/>
                      <a:pt x="17131" y="4097"/>
                      <a:pt x="17317" y="4097"/>
                    </a:cubicBezTo>
                    <a:cubicBezTo>
                      <a:pt x="17317" y="4097"/>
                      <a:pt x="17317" y="4097"/>
                      <a:pt x="17317" y="4097"/>
                    </a:cubicBezTo>
                    <a:cubicBezTo>
                      <a:pt x="17317" y="4097"/>
                      <a:pt x="17317" y="4097"/>
                      <a:pt x="17317" y="4097"/>
                    </a:cubicBezTo>
                    <a:cubicBezTo>
                      <a:pt x="17317" y="4097"/>
                      <a:pt x="17317" y="4097"/>
                      <a:pt x="17317" y="4097"/>
                    </a:cubicBezTo>
                    <a:cubicBezTo>
                      <a:pt x="17317" y="4097"/>
                      <a:pt x="17503" y="4097"/>
                      <a:pt x="17503" y="4097"/>
                    </a:cubicBezTo>
                    <a:cubicBezTo>
                      <a:pt x="17503" y="3910"/>
                      <a:pt x="17503" y="3910"/>
                      <a:pt x="17503" y="3910"/>
                    </a:cubicBezTo>
                    <a:cubicBezTo>
                      <a:pt x="17503" y="3910"/>
                      <a:pt x="17503" y="3910"/>
                      <a:pt x="17503" y="3910"/>
                    </a:cubicBezTo>
                    <a:cubicBezTo>
                      <a:pt x="17503" y="3910"/>
                      <a:pt x="17503" y="3724"/>
                      <a:pt x="17503" y="3724"/>
                    </a:cubicBezTo>
                    <a:cubicBezTo>
                      <a:pt x="17503" y="3538"/>
                      <a:pt x="17503" y="3352"/>
                      <a:pt x="17317" y="3352"/>
                    </a:cubicBezTo>
                    <a:cubicBezTo>
                      <a:pt x="17317" y="3166"/>
                      <a:pt x="17317" y="3166"/>
                      <a:pt x="17317" y="3166"/>
                    </a:cubicBezTo>
                    <a:cubicBezTo>
                      <a:pt x="17317" y="3166"/>
                      <a:pt x="17317" y="3166"/>
                      <a:pt x="17317" y="3166"/>
                    </a:cubicBezTo>
                    <a:cubicBezTo>
                      <a:pt x="17317" y="3166"/>
                      <a:pt x="17317" y="3166"/>
                      <a:pt x="17317" y="3166"/>
                    </a:cubicBezTo>
                    <a:cubicBezTo>
                      <a:pt x="17317" y="3166"/>
                      <a:pt x="17317" y="3166"/>
                      <a:pt x="17317" y="2979"/>
                    </a:cubicBezTo>
                    <a:cubicBezTo>
                      <a:pt x="17317" y="2979"/>
                      <a:pt x="17317" y="2979"/>
                      <a:pt x="17317" y="2979"/>
                    </a:cubicBezTo>
                    <a:cubicBezTo>
                      <a:pt x="17317" y="2979"/>
                      <a:pt x="17317" y="2979"/>
                      <a:pt x="17317" y="2979"/>
                    </a:cubicBezTo>
                    <a:cubicBezTo>
                      <a:pt x="17503" y="2979"/>
                      <a:pt x="17503" y="2979"/>
                      <a:pt x="17503" y="3166"/>
                    </a:cubicBezTo>
                    <a:cubicBezTo>
                      <a:pt x="17690" y="3166"/>
                      <a:pt x="17690" y="3166"/>
                      <a:pt x="17690" y="3166"/>
                    </a:cubicBezTo>
                    <a:cubicBezTo>
                      <a:pt x="17690" y="3166"/>
                      <a:pt x="17690" y="3166"/>
                      <a:pt x="17690" y="3166"/>
                    </a:cubicBezTo>
                    <a:cubicBezTo>
                      <a:pt x="17690" y="3166"/>
                      <a:pt x="17690" y="3166"/>
                      <a:pt x="17876" y="3166"/>
                    </a:cubicBezTo>
                    <a:cubicBezTo>
                      <a:pt x="17876" y="3166"/>
                      <a:pt x="17876" y="3166"/>
                      <a:pt x="17876" y="3166"/>
                    </a:cubicBezTo>
                    <a:cubicBezTo>
                      <a:pt x="17876" y="3166"/>
                      <a:pt x="17876" y="3352"/>
                      <a:pt x="17876" y="3352"/>
                    </a:cubicBezTo>
                    <a:cubicBezTo>
                      <a:pt x="17876" y="3352"/>
                      <a:pt x="17876" y="3352"/>
                      <a:pt x="17876" y="3352"/>
                    </a:cubicBezTo>
                    <a:cubicBezTo>
                      <a:pt x="18062" y="3352"/>
                      <a:pt x="18062" y="3352"/>
                      <a:pt x="18062" y="3538"/>
                    </a:cubicBezTo>
                    <a:cubicBezTo>
                      <a:pt x="18062" y="3538"/>
                      <a:pt x="18062" y="3538"/>
                      <a:pt x="18062" y="3538"/>
                    </a:cubicBezTo>
                    <a:cubicBezTo>
                      <a:pt x="18062" y="3538"/>
                      <a:pt x="18062" y="3538"/>
                      <a:pt x="18062" y="3538"/>
                    </a:cubicBezTo>
                    <a:cubicBezTo>
                      <a:pt x="17876" y="3538"/>
                      <a:pt x="17876" y="3538"/>
                      <a:pt x="17876" y="3538"/>
                    </a:cubicBezTo>
                    <a:cubicBezTo>
                      <a:pt x="17876" y="3538"/>
                      <a:pt x="17876" y="3538"/>
                      <a:pt x="17876" y="3724"/>
                    </a:cubicBezTo>
                    <a:cubicBezTo>
                      <a:pt x="17876" y="3724"/>
                      <a:pt x="17876" y="3724"/>
                      <a:pt x="17876" y="3724"/>
                    </a:cubicBezTo>
                    <a:cubicBezTo>
                      <a:pt x="17876" y="3724"/>
                      <a:pt x="17876" y="3724"/>
                      <a:pt x="17876" y="3724"/>
                    </a:cubicBezTo>
                    <a:cubicBezTo>
                      <a:pt x="17876" y="3724"/>
                      <a:pt x="17876" y="3724"/>
                      <a:pt x="17876" y="3724"/>
                    </a:cubicBezTo>
                    <a:cubicBezTo>
                      <a:pt x="17690" y="3724"/>
                      <a:pt x="17690" y="3724"/>
                      <a:pt x="17690" y="3724"/>
                    </a:cubicBezTo>
                    <a:cubicBezTo>
                      <a:pt x="17690" y="3724"/>
                      <a:pt x="17690" y="3724"/>
                      <a:pt x="17690" y="3724"/>
                    </a:cubicBezTo>
                    <a:cubicBezTo>
                      <a:pt x="17690" y="3910"/>
                      <a:pt x="17690" y="3910"/>
                      <a:pt x="17876" y="3910"/>
                    </a:cubicBezTo>
                    <a:cubicBezTo>
                      <a:pt x="17876" y="4097"/>
                      <a:pt x="17876" y="4097"/>
                      <a:pt x="17876" y="4097"/>
                    </a:cubicBezTo>
                    <a:cubicBezTo>
                      <a:pt x="17876" y="4097"/>
                      <a:pt x="17876" y="4097"/>
                      <a:pt x="17876" y="4097"/>
                    </a:cubicBezTo>
                    <a:cubicBezTo>
                      <a:pt x="17876" y="4097"/>
                      <a:pt x="17876" y="4097"/>
                      <a:pt x="17876" y="4097"/>
                    </a:cubicBezTo>
                    <a:cubicBezTo>
                      <a:pt x="17876" y="4097"/>
                      <a:pt x="17876" y="4097"/>
                      <a:pt x="17876" y="4097"/>
                    </a:cubicBezTo>
                    <a:cubicBezTo>
                      <a:pt x="17876" y="4097"/>
                      <a:pt x="17876" y="4283"/>
                      <a:pt x="18062" y="4283"/>
                    </a:cubicBezTo>
                    <a:cubicBezTo>
                      <a:pt x="18062" y="4283"/>
                      <a:pt x="18062" y="4283"/>
                      <a:pt x="18062" y="4283"/>
                    </a:cubicBezTo>
                    <a:cubicBezTo>
                      <a:pt x="18062" y="4283"/>
                      <a:pt x="18062" y="4283"/>
                      <a:pt x="18062" y="4283"/>
                    </a:cubicBezTo>
                    <a:cubicBezTo>
                      <a:pt x="18062" y="4283"/>
                      <a:pt x="18062" y="4283"/>
                      <a:pt x="18062" y="4283"/>
                    </a:cubicBezTo>
                    <a:cubicBezTo>
                      <a:pt x="18062" y="4283"/>
                      <a:pt x="18062" y="4283"/>
                      <a:pt x="18062" y="4283"/>
                    </a:cubicBezTo>
                    <a:cubicBezTo>
                      <a:pt x="18248" y="4469"/>
                      <a:pt x="18248" y="4469"/>
                      <a:pt x="18248" y="4469"/>
                    </a:cubicBezTo>
                    <a:cubicBezTo>
                      <a:pt x="18248" y="4469"/>
                      <a:pt x="18248" y="4469"/>
                      <a:pt x="18248" y="4469"/>
                    </a:cubicBezTo>
                    <a:cubicBezTo>
                      <a:pt x="18248" y="4469"/>
                      <a:pt x="18434" y="4469"/>
                      <a:pt x="18434" y="4469"/>
                    </a:cubicBezTo>
                    <a:cubicBezTo>
                      <a:pt x="18434" y="4469"/>
                      <a:pt x="18434" y="4469"/>
                      <a:pt x="18434" y="4469"/>
                    </a:cubicBezTo>
                    <a:cubicBezTo>
                      <a:pt x="18434" y="4469"/>
                      <a:pt x="18434" y="4469"/>
                      <a:pt x="18434" y="4469"/>
                    </a:cubicBezTo>
                    <a:cubicBezTo>
                      <a:pt x="18434" y="4469"/>
                      <a:pt x="18434" y="4469"/>
                      <a:pt x="18434" y="4469"/>
                    </a:cubicBezTo>
                    <a:cubicBezTo>
                      <a:pt x="18434" y="4469"/>
                      <a:pt x="18434" y="4283"/>
                      <a:pt x="18621" y="4283"/>
                    </a:cubicBezTo>
                    <a:cubicBezTo>
                      <a:pt x="18621" y="4283"/>
                      <a:pt x="18621" y="4283"/>
                      <a:pt x="18621" y="4283"/>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655"/>
                      <a:pt x="18621" y="4655"/>
                      <a:pt x="18621" y="4655"/>
                    </a:cubicBezTo>
                    <a:cubicBezTo>
                      <a:pt x="18621" y="4655"/>
                      <a:pt x="18621" y="4655"/>
                      <a:pt x="18621" y="4655"/>
                    </a:cubicBezTo>
                    <a:cubicBezTo>
                      <a:pt x="18621" y="4655"/>
                      <a:pt x="18621" y="4841"/>
                      <a:pt x="18807" y="4841"/>
                    </a:cubicBezTo>
                    <a:cubicBezTo>
                      <a:pt x="18807" y="4841"/>
                      <a:pt x="18807" y="4841"/>
                      <a:pt x="18807" y="4841"/>
                    </a:cubicBezTo>
                    <a:cubicBezTo>
                      <a:pt x="18807" y="4841"/>
                      <a:pt x="18807" y="4841"/>
                      <a:pt x="18807" y="4841"/>
                    </a:cubicBezTo>
                    <a:cubicBezTo>
                      <a:pt x="18807" y="4841"/>
                      <a:pt x="18807" y="4841"/>
                      <a:pt x="18807" y="4841"/>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214"/>
                      <a:pt x="18807" y="5214"/>
                    </a:cubicBezTo>
                    <a:cubicBezTo>
                      <a:pt x="18807" y="5214"/>
                      <a:pt x="18807" y="5028"/>
                      <a:pt x="18807" y="5028"/>
                    </a:cubicBezTo>
                    <a:cubicBezTo>
                      <a:pt x="18621" y="5028"/>
                      <a:pt x="18621" y="5028"/>
                      <a:pt x="18621" y="5028"/>
                    </a:cubicBezTo>
                    <a:cubicBezTo>
                      <a:pt x="18621" y="5214"/>
                      <a:pt x="18621" y="5214"/>
                      <a:pt x="18621" y="5214"/>
                    </a:cubicBezTo>
                    <a:cubicBezTo>
                      <a:pt x="18621" y="5214"/>
                      <a:pt x="18621" y="5214"/>
                      <a:pt x="18621" y="5214"/>
                    </a:cubicBezTo>
                    <a:cubicBezTo>
                      <a:pt x="18621" y="5214"/>
                      <a:pt x="18621" y="5214"/>
                      <a:pt x="18621" y="5214"/>
                    </a:cubicBezTo>
                    <a:cubicBezTo>
                      <a:pt x="18621" y="5214"/>
                      <a:pt x="18434" y="5214"/>
                      <a:pt x="18434" y="5214"/>
                    </a:cubicBezTo>
                    <a:cubicBezTo>
                      <a:pt x="18434" y="5028"/>
                      <a:pt x="18434" y="5028"/>
                      <a:pt x="18434" y="5028"/>
                    </a:cubicBezTo>
                    <a:cubicBezTo>
                      <a:pt x="18434" y="5028"/>
                      <a:pt x="18434"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062" y="5028"/>
                      <a:pt x="18062" y="5028"/>
                      <a:pt x="18062" y="5028"/>
                    </a:cubicBezTo>
                    <a:cubicBezTo>
                      <a:pt x="18062" y="5028"/>
                      <a:pt x="18062" y="5028"/>
                      <a:pt x="18062" y="4841"/>
                    </a:cubicBezTo>
                    <a:cubicBezTo>
                      <a:pt x="17876" y="4841"/>
                      <a:pt x="17876" y="4841"/>
                      <a:pt x="17876" y="4841"/>
                    </a:cubicBezTo>
                    <a:cubicBezTo>
                      <a:pt x="17876" y="5028"/>
                      <a:pt x="17876" y="5028"/>
                      <a:pt x="17876" y="5028"/>
                    </a:cubicBezTo>
                    <a:cubicBezTo>
                      <a:pt x="17876" y="5028"/>
                      <a:pt x="17876" y="5214"/>
                      <a:pt x="17876" y="5214"/>
                    </a:cubicBezTo>
                    <a:cubicBezTo>
                      <a:pt x="17876" y="5214"/>
                      <a:pt x="17876" y="5214"/>
                      <a:pt x="17876" y="5214"/>
                    </a:cubicBezTo>
                    <a:cubicBezTo>
                      <a:pt x="17876" y="5214"/>
                      <a:pt x="17876" y="5214"/>
                      <a:pt x="17690" y="5214"/>
                    </a:cubicBezTo>
                    <a:cubicBezTo>
                      <a:pt x="17690" y="5214"/>
                      <a:pt x="17690" y="5214"/>
                      <a:pt x="17690" y="5214"/>
                    </a:cubicBezTo>
                    <a:cubicBezTo>
                      <a:pt x="17690" y="5214"/>
                      <a:pt x="17690" y="5214"/>
                      <a:pt x="17690" y="5214"/>
                    </a:cubicBezTo>
                    <a:cubicBezTo>
                      <a:pt x="17690" y="5214"/>
                      <a:pt x="17690" y="5214"/>
                      <a:pt x="17690" y="5214"/>
                    </a:cubicBezTo>
                    <a:cubicBezTo>
                      <a:pt x="17690" y="5028"/>
                      <a:pt x="17690" y="5028"/>
                      <a:pt x="17690"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317" y="5028"/>
                      <a:pt x="17317" y="5028"/>
                      <a:pt x="17317" y="5028"/>
                    </a:cubicBezTo>
                    <a:cubicBezTo>
                      <a:pt x="17317" y="5028"/>
                      <a:pt x="17317" y="5028"/>
                      <a:pt x="17317" y="5028"/>
                    </a:cubicBezTo>
                    <a:cubicBezTo>
                      <a:pt x="17317" y="5028"/>
                      <a:pt x="17317" y="5028"/>
                      <a:pt x="17317" y="5028"/>
                    </a:cubicBezTo>
                    <a:cubicBezTo>
                      <a:pt x="17317" y="5028"/>
                      <a:pt x="17317" y="5028"/>
                      <a:pt x="17317" y="5028"/>
                    </a:cubicBezTo>
                    <a:cubicBezTo>
                      <a:pt x="17317" y="4841"/>
                      <a:pt x="17317" y="4841"/>
                      <a:pt x="17317" y="4841"/>
                    </a:cubicBezTo>
                    <a:cubicBezTo>
                      <a:pt x="17317" y="4841"/>
                      <a:pt x="17317" y="4841"/>
                      <a:pt x="17317" y="4841"/>
                    </a:cubicBezTo>
                    <a:cubicBezTo>
                      <a:pt x="17317" y="4841"/>
                      <a:pt x="17317" y="4841"/>
                      <a:pt x="17317" y="4841"/>
                    </a:cubicBezTo>
                    <a:cubicBezTo>
                      <a:pt x="17131" y="4841"/>
                      <a:pt x="17131" y="4841"/>
                      <a:pt x="17131" y="4841"/>
                    </a:cubicBezTo>
                    <a:cubicBezTo>
                      <a:pt x="17131" y="4841"/>
                      <a:pt x="17131" y="4841"/>
                      <a:pt x="17131" y="4841"/>
                    </a:cubicBezTo>
                    <a:cubicBezTo>
                      <a:pt x="17131" y="4841"/>
                      <a:pt x="17131" y="4841"/>
                      <a:pt x="17131" y="4841"/>
                    </a:cubicBezTo>
                    <a:cubicBezTo>
                      <a:pt x="17131" y="4841"/>
                      <a:pt x="17131" y="4841"/>
                      <a:pt x="17131" y="4841"/>
                    </a:cubicBezTo>
                    <a:cubicBezTo>
                      <a:pt x="16945" y="4841"/>
                      <a:pt x="16945" y="4841"/>
                      <a:pt x="16945" y="4841"/>
                    </a:cubicBezTo>
                    <a:cubicBezTo>
                      <a:pt x="16945" y="4841"/>
                      <a:pt x="16945" y="4841"/>
                      <a:pt x="16945" y="4841"/>
                    </a:cubicBezTo>
                    <a:cubicBezTo>
                      <a:pt x="16945" y="4841"/>
                      <a:pt x="16945" y="4841"/>
                      <a:pt x="16945" y="4841"/>
                    </a:cubicBezTo>
                    <a:cubicBezTo>
                      <a:pt x="16759" y="4841"/>
                      <a:pt x="16759" y="4841"/>
                      <a:pt x="16759" y="4841"/>
                    </a:cubicBezTo>
                    <a:cubicBezTo>
                      <a:pt x="16759" y="4841"/>
                      <a:pt x="16759" y="4841"/>
                      <a:pt x="16759" y="4841"/>
                    </a:cubicBezTo>
                    <a:cubicBezTo>
                      <a:pt x="16759" y="4841"/>
                      <a:pt x="16759" y="4841"/>
                      <a:pt x="16759" y="4841"/>
                    </a:cubicBezTo>
                    <a:cubicBezTo>
                      <a:pt x="16759" y="4841"/>
                      <a:pt x="16759" y="4841"/>
                      <a:pt x="16759" y="4655"/>
                    </a:cubicBezTo>
                    <a:cubicBezTo>
                      <a:pt x="16759" y="4655"/>
                      <a:pt x="16759" y="4655"/>
                      <a:pt x="16759" y="4655"/>
                    </a:cubicBezTo>
                    <a:cubicBezTo>
                      <a:pt x="16572" y="4655"/>
                      <a:pt x="16572" y="4655"/>
                      <a:pt x="16572" y="4655"/>
                    </a:cubicBezTo>
                    <a:cubicBezTo>
                      <a:pt x="16572" y="4655"/>
                      <a:pt x="16572" y="4655"/>
                      <a:pt x="16572" y="4655"/>
                    </a:cubicBezTo>
                    <a:cubicBezTo>
                      <a:pt x="16572" y="4655"/>
                      <a:pt x="16572" y="4655"/>
                      <a:pt x="16572" y="4655"/>
                    </a:cubicBezTo>
                    <a:cubicBezTo>
                      <a:pt x="16572" y="4655"/>
                      <a:pt x="16572" y="4655"/>
                      <a:pt x="16572" y="4655"/>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283"/>
                      <a:pt x="16572" y="4283"/>
                    </a:cubicBezTo>
                    <a:cubicBezTo>
                      <a:pt x="16386" y="4283"/>
                      <a:pt x="16386" y="4283"/>
                      <a:pt x="16386" y="4283"/>
                    </a:cubicBezTo>
                    <a:cubicBezTo>
                      <a:pt x="16386" y="4283"/>
                      <a:pt x="16386" y="4283"/>
                      <a:pt x="16386" y="4283"/>
                    </a:cubicBezTo>
                    <a:cubicBezTo>
                      <a:pt x="16386" y="4283"/>
                      <a:pt x="16386" y="4283"/>
                      <a:pt x="16386" y="4283"/>
                    </a:cubicBezTo>
                    <a:cubicBezTo>
                      <a:pt x="16386" y="4097"/>
                      <a:pt x="16386" y="4097"/>
                      <a:pt x="16386" y="4097"/>
                    </a:cubicBezTo>
                    <a:cubicBezTo>
                      <a:pt x="16200" y="4097"/>
                      <a:pt x="16200" y="4097"/>
                      <a:pt x="16200" y="4097"/>
                    </a:cubicBezTo>
                    <a:cubicBezTo>
                      <a:pt x="16200" y="4097"/>
                      <a:pt x="16014" y="4283"/>
                      <a:pt x="16014" y="4283"/>
                    </a:cubicBezTo>
                    <a:cubicBezTo>
                      <a:pt x="16014" y="4283"/>
                      <a:pt x="16014" y="4283"/>
                      <a:pt x="16014" y="4283"/>
                    </a:cubicBezTo>
                    <a:cubicBezTo>
                      <a:pt x="16014" y="4283"/>
                      <a:pt x="16014" y="4283"/>
                      <a:pt x="16014" y="4283"/>
                    </a:cubicBezTo>
                    <a:cubicBezTo>
                      <a:pt x="15828" y="4283"/>
                      <a:pt x="15828" y="4283"/>
                      <a:pt x="15828" y="4283"/>
                    </a:cubicBezTo>
                    <a:cubicBezTo>
                      <a:pt x="15828" y="4283"/>
                      <a:pt x="15828" y="4283"/>
                      <a:pt x="15641" y="4283"/>
                    </a:cubicBezTo>
                    <a:cubicBezTo>
                      <a:pt x="15641" y="4283"/>
                      <a:pt x="15455" y="4283"/>
                      <a:pt x="15455" y="4283"/>
                    </a:cubicBezTo>
                    <a:cubicBezTo>
                      <a:pt x="15455" y="4283"/>
                      <a:pt x="15455" y="4283"/>
                      <a:pt x="15455" y="4283"/>
                    </a:cubicBezTo>
                    <a:cubicBezTo>
                      <a:pt x="15269" y="4283"/>
                      <a:pt x="15269" y="4283"/>
                      <a:pt x="15269" y="4283"/>
                    </a:cubicBezTo>
                    <a:cubicBezTo>
                      <a:pt x="15269" y="4283"/>
                      <a:pt x="15269" y="4283"/>
                      <a:pt x="15269" y="4283"/>
                    </a:cubicBezTo>
                    <a:cubicBezTo>
                      <a:pt x="15269" y="4283"/>
                      <a:pt x="15269" y="4283"/>
                      <a:pt x="15269" y="4283"/>
                    </a:cubicBezTo>
                    <a:cubicBezTo>
                      <a:pt x="15269" y="4283"/>
                      <a:pt x="15269" y="4283"/>
                      <a:pt x="15269" y="4283"/>
                    </a:cubicBezTo>
                    <a:cubicBezTo>
                      <a:pt x="15269" y="4283"/>
                      <a:pt x="15269" y="4283"/>
                      <a:pt x="15083" y="4283"/>
                    </a:cubicBezTo>
                    <a:cubicBezTo>
                      <a:pt x="15083" y="4283"/>
                      <a:pt x="15083" y="4283"/>
                      <a:pt x="15083" y="4283"/>
                    </a:cubicBezTo>
                    <a:cubicBezTo>
                      <a:pt x="15083" y="4283"/>
                      <a:pt x="15083" y="4283"/>
                      <a:pt x="15083" y="4283"/>
                    </a:cubicBezTo>
                    <a:cubicBezTo>
                      <a:pt x="15083" y="4283"/>
                      <a:pt x="15083" y="4283"/>
                      <a:pt x="15083" y="4283"/>
                    </a:cubicBezTo>
                    <a:cubicBezTo>
                      <a:pt x="15083" y="4469"/>
                      <a:pt x="15083" y="4469"/>
                      <a:pt x="15083" y="4469"/>
                    </a:cubicBezTo>
                    <a:cubicBezTo>
                      <a:pt x="15083" y="4469"/>
                      <a:pt x="15083" y="4469"/>
                      <a:pt x="15083" y="4469"/>
                    </a:cubicBezTo>
                    <a:cubicBezTo>
                      <a:pt x="15083" y="4469"/>
                      <a:pt x="15083" y="4469"/>
                      <a:pt x="14897" y="4469"/>
                    </a:cubicBezTo>
                    <a:cubicBezTo>
                      <a:pt x="14897" y="4469"/>
                      <a:pt x="14897" y="4469"/>
                      <a:pt x="14897" y="4469"/>
                    </a:cubicBezTo>
                    <a:cubicBezTo>
                      <a:pt x="14710" y="4469"/>
                      <a:pt x="14710" y="4469"/>
                      <a:pt x="14710" y="4469"/>
                    </a:cubicBezTo>
                    <a:cubicBezTo>
                      <a:pt x="14710" y="4469"/>
                      <a:pt x="14710" y="4469"/>
                      <a:pt x="14710" y="4469"/>
                    </a:cubicBezTo>
                    <a:cubicBezTo>
                      <a:pt x="14710" y="4469"/>
                      <a:pt x="14710" y="4469"/>
                      <a:pt x="14524" y="4469"/>
                    </a:cubicBezTo>
                    <a:cubicBezTo>
                      <a:pt x="14524" y="4469"/>
                      <a:pt x="14524" y="4469"/>
                      <a:pt x="14524" y="4469"/>
                    </a:cubicBezTo>
                    <a:cubicBezTo>
                      <a:pt x="14524" y="4469"/>
                      <a:pt x="14524" y="4469"/>
                      <a:pt x="14524" y="4469"/>
                    </a:cubicBezTo>
                    <a:cubicBezTo>
                      <a:pt x="14524" y="4469"/>
                      <a:pt x="14524" y="4469"/>
                      <a:pt x="14524" y="4469"/>
                    </a:cubicBezTo>
                    <a:cubicBezTo>
                      <a:pt x="14524" y="4469"/>
                      <a:pt x="14524" y="4469"/>
                      <a:pt x="14524" y="4469"/>
                    </a:cubicBezTo>
                    <a:cubicBezTo>
                      <a:pt x="14524" y="4469"/>
                      <a:pt x="14524" y="4469"/>
                      <a:pt x="14524" y="4655"/>
                    </a:cubicBezTo>
                    <a:cubicBezTo>
                      <a:pt x="14524" y="4655"/>
                      <a:pt x="14524" y="4655"/>
                      <a:pt x="14338" y="4655"/>
                    </a:cubicBezTo>
                    <a:cubicBezTo>
                      <a:pt x="14338" y="4655"/>
                      <a:pt x="14338" y="4655"/>
                      <a:pt x="14338" y="4655"/>
                    </a:cubicBezTo>
                    <a:cubicBezTo>
                      <a:pt x="14338" y="4655"/>
                      <a:pt x="14338" y="4655"/>
                      <a:pt x="14152" y="4655"/>
                    </a:cubicBezTo>
                    <a:cubicBezTo>
                      <a:pt x="14152" y="4655"/>
                      <a:pt x="14152" y="4841"/>
                      <a:pt x="14152" y="4841"/>
                    </a:cubicBezTo>
                    <a:cubicBezTo>
                      <a:pt x="14152" y="4841"/>
                      <a:pt x="14152" y="4841"/>
                      <a:pt x="14152" y="4841"/>
                    </a:cubicBezTo>
                    <a:cubicBezTo>
                      <a:pt x="14152" y="4841"/>
                      <a:pt x="14152" y="4841"/>
                      <a:pt x="14152" y="4841"/>
                    </a:cubicBezTo>
                    <a:cubicBezTo>
                      <a:pt x="14152" y="4841"/>
                      <a:pt x="14152" y="4841"/>
                      <a:pt x="14152" y="4841"/>
                    </a:cubicBezTo>
                    <a:cubicBezTo>
                      <a:pt x="14152" y="4841"/>
                      <a:pt x="14152" y="4841"/>
                      <a:pt x="14152" y="4841"/>
                    </a:cubicBezTo>
                    <a:cubicBezTo>
                      <a:pt x="14152" y="4841"/>
                      <a:pt x="14152" y="4841"/>
                      <a:pt x="13966" y="4841"/>
                    </a:cubicBezTo>
                    <a:cubicBezTo>
                      <a:pt x="13966" y="4841"/>
                      <a:pt x="13966" y="5028"/>
                      <a:pt x="13966" y="5028"/>
                    </a:cubicBezTo>
                    <a:cubicBezTo>
                      <a:pt x="13966" y="5028"/>
                      <a:pt x="13966" y="5028"/>
                      <a:pt x="13966" y="5028"/>
                    </a:cubicBezTo>
                    <a:cubicBezTo>
                      <a:pt x="13966" y="5214"/>
                      <a:pt x="13966" y="5214"/>
                      <a:pt x="13966" y="5214"/>
                    </a:cubicBezTo>
                    <a:cubicBezTo>
                      <a:pt x="13779" y="5214"/>
                      <a:pt x="13779" y="5214"/>
                      <a:pt x="13779" y="5214"/>
                    </a:cubicBezTo>
                    <a:cubicBezTo>
                      <a:pt x="13779" y="5214"/>
                      <a:pt x="13779" y="5214"/>
                      <a:pt x="13779" y="5214"/>
                    </a:cubicBezTo>
                    <a:cubicBezTo>
                      <a:pt x="13966" y="5400"/>
                      <a:pt x="13966" y="5400"/>
                      <a:pt x="13779" y="5586"/>
                    </a:cubicBezTo>
                    <a:cubicBezTo>
                      <a:pt x="13779" y="5586"/>
                      <a:pt x="13779" y="5586"/>
                      <a:pt x="13779" y="5586"/>
                    </a:cubicBezTo>
                    <a:cubicBezTo>
                      <a:pt x="13779" y="5586"/>
                      <a:pt x="13779" y="5586"/>
                      <a:pt x="13779" y="5586"/>
                    </a:cubicBezTo>
                    <a:cubicBezTo>
                      <a:pt x="13779" y="5586"/>
                      <a:pt x="13779" y="5586"/>
                      <a:pt x="13779" y="5586"/>
                    </a:cubicBezTo>
                    <a:cubicBezTo>
                      <a:pt x="13779" y="5586"/>
                      <a:pt x="13593" y="5586"/>
                      <a:pt x="13593" y="5586"/>
                    </a:cubicBezTo>
                    <a:cubicBezTo>
                      <a:pt x="13593" y="5586"/>
                      <a:pt x="13593" y="5586"/>
                      <a:pt x="13593" y="5586"/>
                    </a:cubicBezTo>
                    <a:cubicBezTo>
                      <a:pt x="13593" y="5586"/>
                      <a:pt x="13593" y="5586"/>
                      <a:pt x="13593" y="5586"/>
                    </a:cubicBezTo>
                    <a:cubicBezTo>
                      <a:pt x="13593" y="5586"/>
                      <a:pt x="13593" y="5586"/>
                      <a:pt x="13407" y="5586"/>
                    </a:cubicBezTo>
                    <a:cubicBezTo>
                      <a:pt x="13407" y="5586"/>
                      <a:pt x="13407" y="5586"/>
                      <a:pt x="13407" y="5586"/>
                    </a:cubicBezTo>
                    <a:cubicBezTo>
                      <a:pt x="13407" y="5586"/>
                      <a:pt x="13407" y="5586"/>
                      <a:pt x="13407" y="5586"/>
                    </a:cubicBezTo>
                    <a:cubicBezTo>
                      <a:pt x="13407" y="5586"/>
                      <a:pt x="13407" y="5586"/>
                      <a:pt x="13407" y="5586"/>
                    </a:cubicBezTo>
                    <a:cubicBezTo>
                      <a:pt x="13407" y="5586"/>
                      <a:pt x="13407" y="5586"/>
                      <a:pt x="13407" y="5772"/>
                    </a:cubicBezTo>
                    <a:cubicBezTo>
                      <a:pt x="13221" y="5772"/>
                      <a:pt x="13221" y="5772"/>
                      <a:pt x="13221" y="5959"/>
                    </a:cubicBezTo>
                    <a:cubicBezTo>
                      <a:pt x="13221" y="5959"/>
                      <a:pt x="13221" y="5959"/>
                      <a:pt x="13221" y="5959"/>
                    </a:cubicBezTo>
                    <a:cubicBezTo>
                      <a:pt x="13221" y="5959"/>
                      <a:pt x="13221" y="6145"/>
                      <a:pt x="13221" y="6145"/>
                    </a:cubicBezTo>
                    <a:cubicBezTo>
                      <a:pt x="13221" y="6145"/>
                      <a:pt x="13221" y="6145"/>
                      <a:pt x="13221" y="6145"/>
                    </a:cubicBezTo>
                    <a:cubicBezTo>
                      <a:pt x="13221" y="6145"/>
                      <a:pt x="13221" y="6145"/>
                      <a:pt x="13221" y="6145"/>
                    </a:cubicBezTo>
                    <a:cubicBezTo>
                      <a:pt x="13221" y="6331"/>
                      <a:pt x="13221" y="6331"/>
                      <a:pt x="13221" y="6331"/>
                    </a:cubicBezTo>
                    <a:cubicBezTo>
                      <a:pt x="13221" y="6331"/>
                      <a:pt x="13221" y="6331"/>
                      <a:pt x="13034" y="6517"/>
                    </a:cubicBezTo>
                    <a:cubicBezTo>
                      <a:pt x="13034" y="6517"/>
                      <a:pt x="13034" y="6517"/>
                      <a:pt x="13034" y="6517"/>
                    </a:cubicBezTo>
                    <a:cubicBezTo>
                      <a:pt x="13034" y="6517"/>
                      <a:pt x="13034" y="6517"/>
                      <a:pt x="13034" y="6517"/>
                    </a:cubicBezTo>
                    <a:cubicBezTo>
                      <a:pt x="13034" y="6517"/>
                      <a:pt x="13034" y="6517"/>
                      <a:pt x="13034" y="6517"/>
                    </a:cubicBezTo>
                    <a:cubicBezTo>
                      <a:pt x="13034" y="6517"/>
                      <a:pt x="13034" y="6517"/>
                      <a:pt x="13034" y="6703"/>
                    </a:cubicBezTo>
                    <a:cubicBezTo>
                      <a:pt x="13034" y="6703"/>
                      <a:pt x="13034" y="6703"/>
                      <a:pt x="12848" y="6703"/>
                    </a:cubicBezTo>
                    <a:cubicBezTo>
                      <a:pt x="12848" y="6703"/>
                      <a:pt x="12848" y="6703"/>
                      <a:pt x="12848" y="6703"/>
                    </a:cubicBezTo>
                    <a:cubicBezTo>
                      <a:pt x="12848" y="6703"/>
                      <a:pt x="12848" y="6703"/>
                      <a:pt x="12848" y="6703"/>
                    </a:cubicBezTo>
                    <a:cubicBezTo>
                      <a:pt x="12848" y="7076"/>
                      <a:pt x="12848" y="7076"/>
                      <a:pt x="12848" y="7076"/>
                    </a:cubicBezTo>
                    <a:cubicBezTo>
                      <a:pt x="12848" y="7076"/>
                      <a:pt x="12848" y="7076"/>
                      <a:pt x="12848" y="7076"/>
                    </a:cubicBezTo>
                    <a:cubicBezTo>
                      <a:pt x="12848" y="7076"/>
                      <a:pt x="12848" y="7076"/>
                      <a:pt x="12848" y="7076"/>
                    </a:cubicBezTo>
                    <a:cubicBezTo>
                      <a:pt x="12848" y="7262"/>
                      <a:pt x="12848" y="7262"/>
                      <a:pt x="12848" y="7262"/>
                    </a:cubicBezTo>
                    <a:cubicBezTo>
                      <a:pt x="12848" y="7262"/>
                      <a:pt x="12848" y="7262"/>
                      <a:pt x="13034" y="7262"/>
                    </a:cubicBezTo>
                    <a:cubicBezTo>
                      <a:pt x="13034" y="7262"/>
                      <a:pt x="13034" y="7262"/>
                      <a:pt x="13034" y="7262"/>
                    </a:cubicBezTo>
                    <a:cubicBezTo>
                      <a:pt x="13034" y="7262"/>
                      <a:pt x="13034" y="7262"/>
                      <a:pt x="13034" y="7262"/>
                    </a:cubicBezTo>
                    <a:cubicBezTo>
                      <a:pt x="13034" y="7262"/>
                      <a:pt x="13034" y="7262"/>
                      <a:pt x="13034" y="7262"/>
                    </a:cubicBezTo>
                    <a:cubicBezTo>
                      <a:pt x="13034" y="7262"/>
                      <a:pt x="13034" y="7262"/>
                      <a:pt x="13034" y="7448"/>
                    </a:cubicBezTo>
                    <a:cubicBezTo>
                      <a:pt x="13034" y="7448"/>
                      <a:pt x="13034" y="7448"/>
                      <a:pt x="13034" y="7448"/>
                    </a:cubicBezTo>
                    <a:cubicBezTo>
                      <a:pt x="13034" y="7448"/>
                      <a:pt x="13034" y="7448"/>
                      <a:pt x="13034" y="7448"/>
                    </a:cubicBezTo>
                    <a:cubicBezTo>
                      <a:pt x="13034" y="7448"/>
                      <a:pt x="13034" y="7448"/>
                      <a:pt x="13034" y="7634"/>
                    </a:cubicBezTo>
                    <a:cubicBezTo>
                      <a:pt x="13034" y="7634"/>
                      <a:pt x="13034" y="7634"/>
                      <a:pt x="13034" y="7634"/>
                    </a:cubicBezTo>
                    <a:cubicBezTo>
                      <a:pt x="13034" y="7634"/>
                      <a:pt x="13034" y="7821"/>
                      <a:pt x="13034" y="7821"/>
                    </a:cubicBezTo>
                    <a:cubicBezTo>
                      <a:pt x="13034" y="7821"/>
                      <a:pt x="13034" y="7821"/>
                      <a:pt x="13034" y="7821"/>
                    </a:cubicBezTo>
                    <a:cubicBezTo>
                      <a:pt x="13034" y="8007"/>
                      <a:pt x="12848" y="8007"/>
                      <a:pt x="12848" y="8007"/>
                    </a:cubicBezTo>
                    <a:cubicBezTo>
                      <a:pt x="12848" y="8193"/>
                      <a:pt x="12848" y="8193"/>
                      <a:pt x="12848"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379"/>
                    </a:cubicBezTo>
                    <a:cubicBezTo>
                      <a:pt x="13034" y="8379"/>
                      <a:pt x="13034" y="8379"/>
                      <a:pt x="13034" y="8379"/>
                    </a:cubicBezTo>
                    <a:cubicBezTo>
                      <a:pt x="13034" y="8379"/>
                      <a:pt x="13034" y="8379"/>
                      <a:pt x="13221" y="8379"/>
                    </a:cubicBezTo>
                    <a:cubicBezTo>
                      <a:pt x="13221" y="8566"/>
                      <a:pt x="13221" y="8566"/>
                      <a:pt x="13221" y="8566"/>
                    </a:cubicBezTo>
                    <a:cubicBezTo>
                      <a:pt x="13221" y="8566"/>
                      <a:pt x="13221" y="8566"/>
                      <a:pt x="13221" y="8566"/>
                    </a:cubicBezTo>
                    <a:cubicBezTo>
                      <a:pt x="13221" y="8566"/>
                      <a:pt x="13221" y="8566"/>
                      <a:pt x="13221" y="8752"/>
                    </a:cubicBezTo>
                    <a:cubicBezTo>
                      <a:pt x="13407" y="8752"/>
                      <a:pt x="13407" y="8752"/>
                      <a:pt x="13407" y="8752"/>
                    </a:cubicBezTo>
                    <a:cubicBezTo>
                      <a:pt x="13407" y="8752"/>
                      <a:pt x="13407" y="8752"/>
                      <a:pt x="13407" y="8752"/>
                    </a:cubicBezTo>
                    <a:cubicBezTo>
                      <a:pt x="13593" y="8938"/>
                      <a:pt x="13593" y="8938"/>
                      <a:pt x="13593" y="9124"/>
                    </a:cubicBezTo>
                    <a:cubicBezTo>
                      <a:pt x="13593" y="9124"/>
                      <a:pt x="13593" y="9124"/>
                      <a:pt x="13593" y="9124"/>
                    </a:cubicBezTo>
                    <a:cubicBezTo>
                      <a:pt x="13593" y="9124"/>
                      <a:pt x="13593" y="9310"/>
                      <a:pt x="13593" y="9310"/>
                    </a:cubicBezTo>
                    <a:cubicBezTo>
                      <a:pt x="13779" y="9310"/>
                      <a:pt x="13779" y="9310"/>
                      <a:pt x="13779" y="9310"/>
                    </a:cubicBezTo>
                    <a:cubicBezTo>
                      <a:pt x="13779" y="9310"/>
                      <a:pt x="13779" y="9310"/>
                      <a:pt x="13779" y="9310"/>
                    </a:cubicBezTo>
                    <a:cubicBezTo>
                      <a:pt x="13779" y="9310"/>
                      <a:pt x="13779" y="9310"/>
                      <a:pt x="13779" y="9310"/>
                    </a:cubicBezTo>
                    <a:cubicBezTo>
                      <a:pt x="13779" y="9497"/>
                      <a:pt x="13779" y="9497"/>
                      <a:pt x="13779" y="9497"/>
                    </a:cubicBezTo>
                    <a:cubicBezTo>
                      <a:pt x="13779" y="9497"/>
                      <a:pt x="13779" y="9497"/>
                      <a:pt x="13779" y="9497"/>
                    </a:cubicBezTo>
                    <a:cubicBezTo>
                      <a:pt x="13966" y="9497"/>
                      <a:pt x="13966" y="9497"/>
                      <a:pt x="13966" y="9497"/>
                    </a:cubicBezTo>
                    <a:cubicBezTo>
                      <a:pt x="13966" y="9497"/>
                      <a:pt x="14152" y="9497"/>
                      <a:pt x="14152" y="9497"/>
                    </a:cubicBezTo>
                    <a:cubicBezTo>
                      <a:pt x="14152" y="9497"/>
                      <a:pt x="14152" y="9497"/>
                      <a:pt x="14152" y="9497"/>
                    </a:cubicBezTo>
                    <a:cubicBezTo>
                      <a:pt x="14152" y="9497"/>
                      <a:pt x="14152" y="9497"/>
                      <a:pt x="14152" y="9497"/>
                    </a:cubicBezTo>
                    <a:cubicBezTo>
                      <a:pt x="14152" y="9497"/>
                      <a:pt x="14152" y="9497"/>
                      <a:pt x="14152" y="9497"/>
                    </a:cubicBezTo>
                    <a:cubicBezTo>
                      <a:pt x="14152" y="9497"/>
                      <a:pt x="14338" y="9497"/>
                      <a:pt x="14338" y="9497"/>
                    </a:cubicBezTo>
                    <a:cubicBezTo>
                      <a:pt x="14338" y="9497"/>
                      <a:pt x="14338" y="9497"/>
                      <a:pt x="14338" y="9497"/>
                    </a:cubicBezTo>
                    <a:cubicBezTo>
                      <a:pt x="14338" y="9683"/>
                      <a:pt x="14338" y="9683"/>
                      <a:pt x="14338" y="9683"/>
                    </a:cubicBezTo>
                    <a:cubicBezTo>
                      <a:pt x="14338" y="9683"/>
                      <a:pt x="14338" y="9683"/>
                      <a:pt x="14338" y="9683"/>
                    </a:cubicBezTo>
                    <a:cubicBezTo>
                      <a:pt x="14338" y="9869"/>
                      <a:pt x="14338" y="9869"/>
                      <a:pt x="14524" y="9869"/>
                    </a:cubicBezTo>
                    <a:cubicBezTo>
                      <a:pt x="14524" y="9869"/>
                      <a:pt x="14524" y="9869"/>
                      <a:pt x="14524" y="9869"/>
                    </a:cubicBezTo>
                    <a:cubicBezTo>
                      <a:pt x="14524" y="9869"/>
                      <a:pt x="14710" y="9869"/>
                      <a:pt x="14710" y="10055"/>
                    </a:cubicBezTo>
                    <a:cubicBezTo>
                      <a:pt x="14710" y="10055"/>
                      <a:pt x="14710" y="10055"/>
                      <a:pt x="14710" y="10055"/>
                    </a:cubicBezTo>
                    <a:cubicBezTo>
                      <a:pt x="14710" y="10055"/>
                      <a:pt x="14710" y="10055"/>
                      <a:pt x="14710" y="10055"/>
                    </a:cubicBezTo>
                    <a:cubicBezTo>
                      <a:pt x="14897" y="10055"/>
                      <a:pt x="14897" y="10055"/>
                      <a:pt x="14897" y="10055"/>
                    </a:cubicBezTo>
                    <a:cubicBezTo>
                      <a:pt x="14897" y="10055"/>
                      <a:pt x="14897" y="10055"/>
                      <a:pt x="14897" y="10055"/>
                    </a:cubicBezTo>
                    <a:cubicBezTo>
                      <a:pt x="14897" y="10055"/>
                      <a:pt x="14897" y="9869"/>
                      <a:pt x="14897" y="9869"/>
                    </a:cubicBezTo>
                    <a:cubicBezTo>
                      <a:pt x="14897" y="9869"/>
                      <a:pt x="14897" y="9869"/>
                      <a:pt x="14897" y="9869"/>
                    </a:cubicBezTo>
                    <a:cubicBezTo>
                      <a:pt x="15083" y="9869"/>
                      <a:pt x="15083" y="9869"/>
                      <a:pt x="15083" y="9869"/>
                    </a:cubicBezTo>
                    <a:cubicBezTo>
                      <a:pt x="15083" y="9869"/>
                      <a:pt x="15083" y="9869"/>
                      <a:pt x="15083" y="9869"/>
                    </a:cubicBezTo>
                    <a:cubicBezTo>
                      <a:pt x="15083" y="9869"/>
                      <a:pt x="15083" y="9869"/>
                      <a:pt x="15083" y="9869"/>
                    </a:cubicBezTo>
                    <a:cubicBezTo>
                      <a:pt x="15083" y="9869"/>
                      <a:pt x="15083" y="9869"/>
                      <a:pt x="15083" y="9869"/>
                    </a:cubicBezTo>
                    <a:cubicBezTo>
                      <a:pt x="15083" y="9869"/>
                      <a:pt x="15269" y="9869"/>
                      <a:pt x="15269" y="9869"/>
                    </a:cubicBezTo>
                    <a:cubicBezTo>
                      <a:pt x="15269" y="9869"/>
                      <a:pt x="15269" y="9869"/>
                      <a:pt x="15269" y="9869"/>
                    </a:cubicBezTo>
                    <a:cubicBezTo>
                      <a:pt x="15269" y="9869"/>
                      <a:pt x="15269" y="9869"/>
                      <a:pt x="15269" y="9869"/>
                    </a:cubicBezTo>
                    <a:cubicBezTo>
                      <a:pt x="15455" y="9869"/>
                      <a:pt x="15455" y="9869"/>
                      <a:pt x="15455" y="9869"/>
                    </a:cubicBezTo>
                    <a:cubicBezTo>
                      <a:pt x="15455" y="9869"/>
                      <a:pt x="15455" y="9869"/>
                      <a:pt x="15455" y="9869"/>
                    </a:cubicBezTo>
                    <a:cubicBezTo>
                      <a:pt x="15455" y="9869"/>
                      <a:pt x="15455" y="9869"/>
                      <a:pt x="15455" y="9869"/>
                    </a:cubicBezTo>
                    <a:cubicBezTo>
                      <a:pt x="15455" y="10055"/>
                      <a:pt x="15455" y="10055"/>
                      <a:pt x="15455" y="10055"/>
                    </a:cubicBezTo>
                    <a:cubicBezTo>
                      <a:pt x="15455" y="10055"/>
                      <a:pt x="15641" y="10055"/>
                      <a:pt x="15641" y="10055"/>
                    </a:cubicBezTo>
                    <a:cubicBezTo>
                      <a:pt x="15641" y="10055"/>
                      <a:pt x="15641" y="10055"/>
                      <a:pt x="15641" y="10055"/>
                    </a:cubicBezTo>
                    <a:cubicBezTo>
                      <a:pt x="15641" y="10055"/>
                      <a:pt x="15641" y="10055"/>
                      <a:pt x="15828" y="10055"/>
                    </a:cubicBezTo>
                    <a:cubicBezTo>
                      <a:pt x="15828" y="10055"/>
                      <a:pt x="15828" y="10055"/>
                      <a:pt x="15828" y="10055"/>
                    </a:cubicBezTo>
                    <a:cubicBezTo>
                      <a:pt x="15828" y="10055"/>
                      <a:pt x="15828" y="10055"/>
                      <a:pt x="15828" y="10055"/>
                    </a:cubicBezTo>
                    <a:cubicBezTo>
                      <a:pt x="15828" y="10055"/>
                      <a:pt x="15828" y="10055"/>
                      <a:pt x="15828" y="10055"/>
                    </a:cubicBezTo>
                    <a:cubicBezTo>
                      <a:pt x="16014" y="10055"/>
                      <a:pt x="16014" y="9869"/>
                      <a:pt x="16014" y="9869"/>
                    </a:cubicBezTo>
                    <a:cubicBezTo>
                      <a:pt x="16014" y="9869"/>
                      <a:pt x="16014" y="9869"/>
                      <a:pt x="16014" y="9869"/>
                    </a:cubicBezTo>
                    <a:cubicBezTo>
                      <a:pt x="16014" y="10055"/>
                      <a:pt x="16014" y="10055"/>
                      <a:pt x="16014" y="10055"/>
                    </a:cubicBezTo>
                    <a:cubicBezTo>
                      <a:pt x="16014" y="9869"/>
                      <a:pt x="16014" y="9869"/>
                      <a:pt x="16014" y="9869"/>
                    </a:cubicBezTo>
                    <a:cubicBezTo>
                      <a:pt x="16014" y="9869"/>
                      <a:pt x="16014" y="9869"/>
                      <a:pt x="16014" y="9683"/>
                    </a:cubicBezTo>
                    <a:cubicBezTo>
                      <a:pt x="16014" y="9683"/>
                      <a:pt x="16014" y="9683"/>
                      <a:pt x="16200" y="9683"/>
                    </a:cubicBezTo>
                    <a:cubicBezTo>
                      <a:pt x="16200" y="9683"/>
                      <a:pt x="16200" y="9683"/>
                      <a:pt x="16200" y="9683"/>
                    </a:cubicBezTo>
                    <a:cubicBezTo>
                      <a:pt x="16200" y="9683"/>
                      <a:pt x="16200" y="9683"/>
                      <a:pt x="16200" y="9683"/>
                    </a:cubicBezTo>
                    <a:cubicBezTo>
                      <a:pt x="16200" y="9683"/>
                      <a:pt x="16200" y="9683"/>
                      <a:pt x="16200" y="9683"/>
                    </a:cubicBezTo>
                    <a:cubicBezTo>
                      <a:pt x="16572" y="9683"/>
                      <a:pt x="16572" y="9683"/>
                      <a:pt x="16572" y="9683"/>
                    </a:cubicBezTo>
                    <a:cubicBezTo>
                      <a:pt x="16572" y="9683"/>
                      <a:pt x="16572" y="9683"/>
                      <a:pt x="16572" y="9869"/>
                    </a:cubicBezTo>
                    <a:cubicBezTo>
                      <a:pt x="16572" y="9869"/>
                      <a:pt x="16759" y="9869"/>
                      <a:pt x="16759" y="9869"/>
                    </a:cubicBezTo>
                    <a:cubicBezTo>
                      <a:pt x="16759" y="9869"/>
                      <a:pt x="16759" y="9869"/>
                      <a:pt x="16759" y="9869"/>
                    </a:cubicBezTo>
                    <a:cubicBezTo>
                      <a:pt x="16759" y="9869"/>
                      <a:pt x="16759" y="9869"/>
                      <a:pt x="16759" y="9869"/>
                    </a:cubicBezTo>
                    <a:cubicBezTo>
                      <a:pt x="16759" y="9869"/>
                      <a:pt x="16945" y="9869"/>
                      <a:pt x="16945" y="9869"/>
                    </a:cubicBezTo>
                    <a:cubicBezTo>
                      <a:pt x="16945" y="9869"/>
                      <a:pt x="16945" y="9869"/>
                      <a:pt x="16945" y="9869"/>
                    </a:cubicBezTo>
                    <a:cubicBezTo>
                      <a:pt x="16759" y="9869"/>
                      <a:pt x="16759" y="9869"/>
                      <a:pt x="16759" y="9869"/>
                    </a:cubicBezTo>
                    <a:cubicBezTo>
                      <a:pt x="16945" y="9869"/>
                      <a:pt x="16945" y="9869"/>
                      <a:pt x="16945" y="9869"/>
                    </a:cubicBezTo>
                    <a:cubicBezTo>
                      <a:pt x="16945" y="9869"/>
                      <a:pt x="16945" y="9869"/>
                      <a:pt x="16945" y="9869"/>
                    </a:cubicBezTo>
                    <a:cubicBezTo>
                      <a:pt x="16945" y="9869"/>
                      <a:pt x="16945" y="9869"/>
                      <a:pt x="17131" y="9869"/>
                    </a:cubicBezTo>
                    <a:cubicBezTo>
                      <a:pt x="17131" y="9869"/>
                      <a:pt x="17131" y="10055"/>
                      <a:pt x="17131" y="10055"/>
                    </a:cubicBezTo>
                    <a:cubicBezTo>
                      <a:pt x="17131" y="10055"/>
                      <a:pt x="17131" y="10055"/>
                      <a:pt x="17131" y="10055"/>
                    </a:cubicBezTo>
                    <a:cubicBezTo>
                      <a:pt x="17131" y="10055"/>
                      <a:pt x="17131" y="10055"/>
                      <a:pt x="17131" y="10055"/>
                    </a:cubicBezTo>
                    <a:cubicBezTo>
                      <a:pt x="17131" y="10055"/>
                      <a:pt x="17131" y="10055"/>
                      <a:pt x="17131" y="10055"/>
                    </a:cubicBezTo>
                    <a:cubicBezTo>
                      <a:pt x="17317" y="10055"/>
                      <a:pt x="17317" y="10055"/>
                      <a:pt x="17317" y="10055"/>
                    </a:cubicBezTo>
                    <a:cubicBezTo>
                      <a:pt x="17317" y="10055"/>
                      <a:pt x="17317" y="10055"/>
                      <a:pt x="17503" y="10241"/>
                    </a:cubicBezTo>
                    <a:cubicBezTo>
                      <a:pt x="17503" y="10241"/>
                      <a:pt x="17503" y="10241"/>
                      <a:pt x="17503" y="10428"/>
                    </a:cubicBezTo>
                    <a:cubicBezTo>
                      <a:pt x="17503" y="10428"/>
                      <a:pt x="17503" y="10428"/>
                      <a:pt x="17503" y="10614"/>
                    </a:cubicBezTo>
                    <a:cubicBezTo>
                      <a:pt x="17503" y="10614"/>
                      <a:pt x="17503" y="10614"/>
                      <a:pt x="17503" y="10614"/>
                    </a:cubicBezTo>
                    <a:cubicBezTo>
                      <a:pt x="17503" y="10614"/>
                      <a:pt x="17503" y="10614"/>
                      <a:pt x="17503" y="10614"/>
                    </a:cubicBezTo>
                    <a:cubicBezTo>
                      <a:pt x="17503" y="10614"/>
                      <a:pt x="17503" y="10614"/>
                      <a:pt x="17503" y="10614"/>
                    </a:cubicBezTo>
                    <a:cubicBezTo>
                      <a:pt x="17503" y="10614"/>
                      <a:pt x="17503" y="10614"/>
                      <a:pt x="17317" y="10614"/>
                    </a:cubicBezTo>
                    <a:cubicBezTo>
                      <a:pt x="17317" y="10614"/>
                      <a:pt x="17317" y="10614"/>
                      <a:pt x="17317" y="10614"/>
                    </a:cubicBezTo>
                    <a:cubicBezTo>
                      <a:pt x="17317" y="10800"/>
                      <a:pt x="17317" y="10800"/>
                      <a:pt x="17317" y="10800"/>
                    </a:cubicBezTo>
                    <a:cubicBezTo>
                      <a:pt x="17317" y="10986"/>
                      <a:pt x="17317" y="10986"/>
                      <a:pt x="17317" y="10986"/>
                    </a:cubicBezTo>
                    <a:cubicBezTo>
                      <a:pt x="17317" y="10986"/>
                      <a:pt x="17317" y="10986"/>
                      <a:pt x="17317" y="10986"/>
                    </a:cubicBezTo>
                    <a:cubicBezTo>
                      <a:pt x="17317" y="10986"/>
                      <a:pt x="17503" y="10986"/>
                      <a:pt x="17503" y="10986"/>
                    </a:cubicBezTo>
                    <a:cubicBezTo>
                      <a:pt x="17503" y="10986"/>
                      <a:pt x="17503" y="10986"/>
                      <a:pt x="17503" y="10986"/>
                    </a:cubicBezTo>
                    <a:cubicBezTo>
                      <a:pt x="17503" y="10986"/>
                      <a:pt x="17503" y="10986"/>
                      <a:pt x="17503" y="10986"/>
                    </a:cubicBezTo>
                    <a:cubicBezTo>
                      <a:pt x="17503" y="10986"/>
                      <a:pt x="17503" y="10986"/>
                      <a:pt x="17503" y="10986"/>
                    </a:cubicBezTo>
                    <a:cubicBezTo>
                      <a:pt x="17503" y="10986"/>
                      <a:pt x="17503" y="11172"/>
                      <a:pt x="17503" y="11172"/>
                    </a:cubicBezTo>
                    <a:cubicBezTo>
                      <a:pt x="17503" y="11172"/>
                      <a:pt x="17503" y="11172"/>
                      <a:pt x="17503" y="11172"/>
                    </a:cubicBezTo>
                    <a:cubicBezTo>
                      <a:pt x="17503" y="11172"/>
                      <a:pt x="17503" y="11172"/>
                      <a:pt x="17690" y="11172"/>
                    </a:cubicBezTo>
                    <a:cubicBezTo>
                      <a:pt x="17690" y="11172"/>
                      <a:pt x="17690" y="11359"/>
                      <a:pt x="17690" y="11359"/>
                    </a:cubicBezTo>
                    <a:cubicBezTo>
                      <a:pt x="17690" y="11359"/>
                      <a:pt x="17690" y="11359"/>
                      <a:pt x="17690" y="11545"/>
                    </a:cubicBezTo>
                    <a:cubicBezTo>
                      <a:pt x="17690" y="11545"/>
                      <a:pt x="17690" y="11545"/>
                      <a:pt x="17690" y="11545"/>
                    </a:cubicBezTo>
                    <a:cubicBezTo>
                      <a:pt x="17690" y="11545"/>
                      <a:pt x="17690" y="11545"/>
                      <a:pt x="17690" y="11545"/>
                    </a:cubicBezTo>
                    <a:cubicBezTo>
                      <a:pt x="17690" y="11545"/>
                      <a:pt x="17690" y="11731"/>
                      <a:pt x="17876" y="11731"/>
                    </a:cubicBezTo>
                    <a:cubicBezTo>
                      <a:pt x="17876" y="11731"/>
                      <a:pt x="17876" y="11731"/>
                      <a:pt x="17876" y="11731"/>
                    </a:cubicBezTo>
                    <a:cubicBezTo>
                      <a:pt x="17876" y="11731"/>
                      <a:pt x="17876" y="11731"/>
                      <a:pt x="17876" y="11731"/>
                    </a:cubicBezTo>
                    <a:cubicBezTo>
                      <a:pt x="17876" y="11731"/>
                      <a:pt x="17876" y="11917"/>
                      <a:pt x="17876" y="11917"/>
                    </a:cubicBezTo>
                    <a:cubicBezTo>
                      <a:pt x="17876" y="11917"/>
                      <a:pt x="17876" y="11917"/>
                      <a:pt x="17876" y="11917"/>
                    </a:cubicBezTo>
                    <a:cubicBezTo>
                      <a:pt x="17876" y="11917"/>
                      <a:pt x="17876" y="11917"/>
                      <a:pt x="17876" y="11917"/>
                    </a:cubicBezTo>
                    <a:cubicBezTo>
                      <a:pt x="17876" y="12103"/>
                      <a:pt x="17876" y="12103"/>
                      <a:pt x="17876" y="12103"/>
                    </a:cubicBezTo>
                    <a:cubicBezTo>
                      <a:pt x="17876" y="12103"/>
                      <a:pt x="17876" y="12103"/>
                      <a:pt x="17876" y="12103"/>
                    </a:cubicBezTo>
                    <a:cubicBezTo>
                      <a:pt x="18062" y="12103"/>
                      <a:pt x="18062" y="12103"/>
                      <a:pt x="18062" y="12103"/>
                    </a:cubicBezTo>
                    <a:cubicBezTo>
                      <a:pt x="18062" y="12103"/>
                      <a:pt x="18062" y="12103"/>
                      <a:pt x="18062" y="12103"/>
                    </a:cubicBezTo>
                    <a:cubicBezTo>
                      <a:pt x="18062" y="12103"/>
                      <a:pt x="18062" y="12103"/>
                      <a:pt x="18062" y="12103"/>
                    </a:cubicBezTo>
                    <a:cubicBezTo>
                      <a:pt x="18062" y="12103"/>
                      <a:pt x="18062" y="12103"/>
                      <a:pt x="18062" y="12103"/>
                    </a:cubicBezTo>
                    <a:cubicBezTo>
                      <a:pt x="18062" y="12290"/>
                      <a:pt x="18062" y="12290"/>
                      <a:pt x="18062" y="12290"/>
                    </a:cubicBezTo>
                    <a:cubicBezTo>
                      <a:pt x="18062" y="12290"/>
                      <a:pt x="18062" y="12290"/>
                      <a:pt x="18062" y="12290"/>
                    </a:cubicBezTo>
                    <a:cubicBezTo>
                      <a:pt x="18062" y="12476"/>
                      <a:pt x="18062" y="12476"/>
                      <a:pt x="18062" y="12476"/>
                    </a:cubicBezTo>
                    <a:cubicBezTo>
                      <a:pt x="18062" y="12476"/>
                      <a:pt x="18062" y="12476"/>
                      <a:pt x="18062" y="12476"/>
                    </a:cubicBezTo>
                    <a:cubicBezTo>
                      <a:pt x="17876" y="12476"/>
                      <a:pt x="17876" y="12476"/>
                      <a:pt x="17876" y="12476"/>
                    </a:cubicBezTo>
                    <a:cubicBezTo>
                      <a:pt x="17876" y="12848"/>
                      <a:pt x="17876" y="12848"/>
                      <a:pt x="17876" y="12848"/>
                    </a:cubicBezTo>
                    <a:cubicBezTo>
                      <a:pt x="17876" y="12848"/>
                      <a:pt x="17876" y="12848"/>
                      <a:pt x="17876" y="12848"/>
                    </a:cubicBezTo>
                    <a:cubicBezTo>
                      <a:pt x="18062" y="12848"/>
                      <a:pt x="18062" y="12848"/>
                      <a:pt x="18062" y="12848"/>
                    </a:cubicBezTo>
                    <a:cubicBezTo>
                      <a:pt x="18062" y="12848"/>
                      <a:pt x="18062" y="12848"/>
                      <a:pt x="18062" y="12848"/>
                    </a:cubicBezTo>
                    <a:cubicBezTo>
                      <a:pt x="18062" y="12848"/>
                      <a:pt x="18062" y="13034"/>
                      <a:pt x="18062" y="13034"/>
                    </a:cubicBezTo>
                    <a:cubicBezTo>
                      <a:pt x="18062" y="13034"/>
                      <a:pt x="18062" y="13034"/>
                      <a:pt x="18062" y="13034"/>
                    </a:cubicBezTo>
                    <a:cubicBezTo>
                      <a:pt x="18062" y="13034"/>
                      <a:pt x="17876" y="13034"/>
                      <a:pt x="17876" y="13034"/>
                    </a:cubicBezTo>
                    <a:cubicBezTo>
                      <a:pt x="17876" y="13034"/>
                      <a:pt x="17876" y="13034"/>
                      <a:pt x="17876" y="13221"/>
                    </a:cubicBezTo>
                    <a:cubicBezTo>
                      <a:pt x="17876" y="13221"/>
                      <a:pt x="17876" y="13221"/>
                      <a:pt x="17876" y="13221"/>
                    </a:cubicBezTo>
                    <a:cubicBezTo>
                      <a:pt x="17876" y="13221"/>
                      <a:pt x="17876" y="13221"/>
                      <a:pt x="17876" y="13221"/>
                    </a:cubicBezTo>
                    <a:cubicBezTo>
                      <a:pt x="17876" y="13221"/>
                      <a:pt x="17876" y="13221"/>
                      <a:pt x="17876" y="13221"/>
                    </a:cubicBezTo>
                    <a:cubicBezTo>
                      <a:pt x="17690" y="13221"/>
                      <a:pt x="17690" y="13221"/>
                      <a:pt x="17690" y="13221"/>
                    </a:cubicBezTo>
                    <a:cubicBezTo>
                      <a:pt x="17690" y="13593"/>
                      <a:pt x="17690" y="13593"/>
                      <a:pt x="17690" y="13593"/>
                    </a:cubicBezTo>
                    <a:cubicBezTo>
                      <a:pt x="17690" y="13593"/>
                      <a:pt x="17690" y="13593"/>
                      <a:pt x="17690" y="13593"/>
                    </a:cubicBezTo>
                    <a:cubicBezTo>
                      <a:pt x="17690" y="13593"/>
                      <a:pt x="17690" y="13593"/>
                      <a:pt x="17690" y="13593"/>
                    </a:cubicBezTo>
                    <a:cubicBezTo>
                      <a:pt x="17690" y="13593"/>
                      <a:pt x="17690" y="13593"/>
                      <a:pt x="17690" y="13593"/>
                    </a:cubicBezTo>
                    <a:cubicBezTo>
                      <a:pt x="17690" y="13779"/>
                      <a:pt x="17690" y="13779"/>
                      <a:pt x="17690" y="13779"/>
                    </a:cubicBezTo>
                    <a:cubicBezTo>
                      <a:pt x="17690" y="13779"/>
                      <a:pt x="17690" y="13779"/>
                      <a:pt x="17503" y="13779"/>
                    </a:cubicBezTo>
                    <a:cubicBezTo>
                      <a:pt x="17503" y="13779"/>
                      <a:pt x="17503" y="13779"/>
                      <a:pt x="17503" y="13966"/>
                    </a:cubicBezTo>
                    <a:cubicBezTo>
                      <a:pt x="17503" y="13966"/>
                      <a:pt x="17503" y="13966"/>
                      <a:pt x="17503" y="13966"/>
                    </a:cubicBezTo>
                    <a:cubicBezTo>
                      <a:pt x="17503" y="13966"/>
                      <a:pt x="17503" y="13966"/>
                      <a:pt x="17503" y="13966"/>
                    </a:cubicBezTo>
                    <a:cubicBezTo>
                      <a:pt x="17503" y="13966"/>
                      <a:pt x="17503" y="13966"/>
                      <a:pt x="17503" y="13966"/>
                    </a:cubicBezTo>
                    <a:cubicBezTo>
                      <a:pt x="17503" y="13966"/>
                      <a:pt x="17503" y="13966"/>
                      <a:pt x="17503" y="13966"/>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5083"/>
                      <a:pt x="17503"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269"/>
                      <a:pt x="17690" y="15269"/>
                      <a:pt x="17690" y="15269"/>
                    </a:cubicBezTo>
                    <a:cubicBezTo>
                      <a:pt x="17690" y="15269"/>
                      <a:pt x="17690" y="15269"/>
                      <a:pt x="17690" y="15269"/>
                    </a:cubicBezTo>
                    <a:cubicBezTo>
                      <a:pt x="17503" y="15269"/>
                      <a:pt x="17503" y="15269"/>
                      <a:pt x="17503" y="15269"/>
                    </a:cubicBezTo>
                    <a:cubicBezTo>
                      <a:pt x="17503" y="16200"/>
                      <a:pt x="17503" y="16200"/>
                      <a:pt x="17503" y="16200"/>
                    </a:cubicBezTo>
                    <a:cubicBezTo>
                      <a:pt x="17503" y="16200"/>
                      <a:pt x="17503" y="16200"/>
                      <a:pt x="17503" y="16200"/>
                    </a:cubicBezTo>
                    <a:cubicBezTo>
                      <a:pt x="17503" y="16200"/>
                      <a:pt x="17690" y="16200"/>
                      <a:pt x="17690" y="16200"/>
                    </a:cubicBezTo>
                    <a:cubicBezTo>
                      <a:pt x="17690" y="16200"/>
                      <a:pt x="17690" y="16386"/>
                      <a:pt x="17690" y="16386"/>
                    </a:cubicBezTo>
                    <a:cubicBezTo>
                      <a:pt x="17690" y="16386"/>
                      <a:pt x="17690" y="16572"/>
                      <a:pt x="17690" y="16572"/>
                    </a:cubicBezTo>
                    <a:cubicBezTo>
                      <a:pt x="17690" y="16572"/>
                      <a:pt x="17690" y="16572"/>
                      <a:pt x="17690" y="16572"/>
                    </a:cubicBezTo>
                    <a:cubicBezTo>
                      <a:pt x="17503" y="16759"/>
                      <a:pt x="17503" y="16759"/>
                      <a:pt x="17503" y="16759"/>
                    </a:cubicBezTo>
                    <a:cubicBezTo>
                      <a:pt x="17503" y="16759"/>
                      <a:pt x="17503" y="16759"/>
                      <a:pt x="17503" y="16759"/>
                    </a:cubicBezTo>
                    <a:cubicBezTo>
                      <a:pt x="17503" y="16759"/>
                      <a:pt x="17317" y="16759"/>
                      <a:pt x="17317" y="16759"/>
                    </a:cubicBezTo>
                    <a:cubicBezTo>
                      <a:pt x="17317" y="16759"/>
                      <a:pt x="17317" y="16945"/>
                      <a:pt x="17317" y="16945"/>
                    </a:cubicBezTo>
                    <a:cubicBezTo>
                      <a:pt x="17317" y="16945"/>
                      <a:pt x="17317" y="16945"/>
                      <a:pt x="17317" y="16945"/>
                    </a:cubicBezTo>
                    <a:cubicBezTo>
                      <a:pt x="17317" y="16945"/>
                      <a:pt x="17317" y="17131"/>
                      <a:pt x="17317" y="17131"/>
                    </a:cubicBezTo>
                    <a:cubicBezTo>
                      <a:pt x="17503" y="17131"/>
                      <a:pt x="17503" y="17131"/>
                      <a:pt x="17503" y="17131"/>
                    </a:cubicBezTo>
                    <a:cubicBezTo>
                      <a:pt x="17503" y="17131"/>
                      <a:pt x="17503" y="17131"/>
                      <a:pt x="17503" y="17131"/>
                    </a:cubicBezTo>
                    <a:cubicBezTo>
                      <a:pt x="17503" y="17131"/>
                      <a:pt x="17503" y="17131"/>
                      <a:pt x="17690" y="17131"/>
                    </a:cubicBezTo>
                    <a:cubicBezTo>
                      <a:pt x="17690" y="17131"/>
                      <a:pt x="17690" y="17131"/>
                      <a:pt x="17876" y="17131"/>
                    </a:cubicBezTo>
                    <a:cubicBezTo>
                      <a:pt x="17876" y="17131"/>
                      <a:pt x="17876" y="17131"/>
                      <a:pt x="17876" y="17131"/>
                    </a:cubicBezTo>
                    <a:cubicBezTo>
                      <a:pt x="18062" y="17131"/>
                      <a:pt x="18248" y="17131"/>
                      <a:pt x="18248" y="16945"/>
                    </a:cubicBezTo>
                    <a:cubicBezTo>
                      <a:pt x="18434" y="16945"/>
                      <a:pt x="18434" y="16945"/>
                      <a:pt x="18434" y="16945"/>
                    </a:cubicBezTo>
                    <a:cubicBezTo>
                      <a:pt x="18434" y="16945"/>
                      <a:pt x="18434" y="16945"/>
                      <a:pt x="18434" y="16945"/>
                    </a:cubicBezTo>
                    <a:cubicBezTo>
                      <a:pt x="18434" y="16945"/>
                      <a:pt x="18434" y="16945"/>
                      <a:pt x="18434" y="16945"/>
                    </a:cubicBezTo>
                    <a:cubicBezTo>
                      <a:pt x="18434" y="16945"/>
                      <a:pt x="18434" y="16945"/>
                      <a:pt x="18434" y="16945"/>
                    </a:cubicBezTo>
                    <a:cubicBezTo>
                      <a:pt x="18434" y="16945"/>
                      <a:pt x="18621" y="16945"/>
                      <a:pt x="18621" y="16945"/>
                    </a:cubicBezTo>
                    <a:cubicBezTo>
                      <a:pt x="18621" y="16759"/>
                      <a:pt x="18621" y="16759"/>
                      <a:pt x="18621" y="16759"/>
                    </a:cubicBezTo>
                    <a:cubicBezTo>
                      <a:pt x="18621" y="16759"/>
                      <a:pt x="18621" y="16759"/>
                      <a:pt x="18621" y="16759"/>
                    </a:cubicBezTo>
                    <a:cubicBezTo>
                      <a:pt x="18621" y="16759"/>
                      <a:pt x="18621" y="16759"/>
                      <a:pt x="18621" y="16759"/>
                    </a:cubicBezTo>
                    <a:cubicBezTo>
                      <a:pt x="18621" y="16572"/>
                      <a:pt x="18807" y="16386"/>
                      <a:pt x="18807" y="16386"/>
                    </a:cubicBezTo>
                    <a:cubicBezTo>
                      <a:pt x="18993" y="16386"/>
                      <a:pt x="18993" y="16386"/>
                      <a:pt x="18993" y="16386"/>
                    </a:cubicBezTo>
                    <a:cubicBezTo>
                      <a:pt x="18993" y="16386"/>
                      <a:pt x="19179" y="16386"/>
                      <a:pt x="19179" y="16386"/>
                    </a:cubicBezTo>
                    <a:cubicBezTo>
                      <a:pt x="19179" y="16386"/>
                      <a:pt x="19179" y="16386"/>
                      <a:pt x="19179" y="16386"/>
                    </a:cubicBezTo>
                    <a:cubicBezTo>
                      <a:pt x="19179" y="16386"/>
                      <a:pt x="19179" y="16386"/>
                      <a:pt x="19366" y="16386"/>
                    </a:cubicBezTo>
                    <a:cubicBezTo>
                      <a:pt x="19366" y="16386"/>
                      <a:pt x="19366" y="16386"/>
                      <a:pt x="19366" y="16386"/>
                    </a:cubicBezTo>
                    <a:cubicBezTo>
                      <a:pt x="19552" y="16200"/>
                      <a:pt x="19552" y="16200"/>
                      <a:pt x="19552" y="16200"/>
                    </a:cubicBezTo>
                    <a:cubicBezTo>
                      <a:pt x="19552" y="16200"/>
                      <a:pt x="19552" y="16014"/>
                      <a:pt x="19552" y="16014"/>
                    </a:cubicBezTo>
                    <a:cubicBezTo>
                      <a:pt x="19552" y="16014"/>
                      <a:pt x="19552" y="16014"/>
                      <a:pt x="19552" y="16014"/>
                    </a:cubicBezTo>
                    <a:cubicBezTo>
                      <a:pt x="19552" y="15828"/>
                      <a:pt x="19552" y="15828"/>
                      <a:pt x="19552" y="15828"/>
                    </a:cubicBezTo>
                    <a:cubicBezTo>
                      <a:pt x="19552" y="15828"/>
                      <a:pt x="19366" y="15828"/>
                      <a:pt x="19366" y="15828"/>
                    </a:cubicBezTo>
                    <a:cubicBezTo>
                      <a:pt x="19366" y="15828"/>
                      <a:pt x="19366" y="15828"/>
                      <a:pt x="19366" y="15828"/>
                    </a:cubicBezTo>
                    <a:cubicBezTo>
                      <a:pt x="19366" y="15641"/>
                      <a:pt x="19366" y="15641"/>
                      <a:pt x="19366" y="15641"/>
                    </a:cubicBezTo>
                    <a:cubicBezTo>
                      <a:pt x="19366" y="15641"/>
                      <a:pt x="19366" y="15641"/>
                      <a:pt x="19366" y="15641"/>
                    </a:cubicBezTo>
                    <a:cubicBezTo>
                      <a:pt x="19552" y="15641"/>
                      <a:pt x="19552" y="15641"/>
                      <a:pt x="19552" y="15641"/>
                    </a:cubicBezTo>
                    <a:cubicBezTo>
                      <a:pt x="19552" y="15641"/>
                      <a:pt x="19552" y="15641"/>
                      <a:pt x="19552" y="15455"/>
                    </a:cubicBezTo>
                    <a:cubicBezTo>
                      <a:pt x="19552" y="15455"/>
                      <a:pt x="19552" y="15455"/>
                      <a:pt x="19552" y="15455"/>
                    </a:cubicBezTo>
                    <a:cubicBezTo>
                      <a:pt x="19552" y="15455"/>
                      <a:pt x="19552" y="15455"/>
                      <a:pt x="19552" y="15455"/>
                    </a:cubicBezTo>
                    <a:cubicBezTo>
                      <a:pt x="19552" y="15455"/>
                      <a:pt x="19552" y="15455"/>
                      <a:pt x="19552" y="15455"/>
                    </a:cubicBezTo>
                    <a:cubicBezTo>
                      <a:pt x="19552" y="15641"/>
                      <a:pt x="19552" y="15641"/>
                      <a:pt x="19552" y="15641"/>
                    </a:cubicBezTo>
                    <a:cubicBezTo>
                      <a:pt x="19552" y="15455"/>
                      <a:pt x="19552" y="15455"/>
                      <a:pt x="19552" y="15455"/>
                    </a:cubicBezTo>
                    <a:cubicBezTo>
                      <a:pt x="19552" y="15455"/>
                      <a:pt x="19552" y="15455"/>
                      <a:pt x="19552" y="15455"/>
                    </a:cubicBezTo>
                    <a:cubicBezTo>
                      <a:pt x="19552" y="15455"/>
                      <a:pt x="19552" y="15455"/>
                      <a:pt x="19552" y="15455"/>
                    </a:cubicBezTo>
                    <a:cubicBezTo>
                      <a:pt x="19552" y="15455"/>
                      <a:pt x="19552" y="15455"/>
                      <a:pt x="19552" y="15455"/>
                    </a:cubicBezTo>
                    <a:cubicBezTo>
                      <a:pt x="19738" y="15455"/>
                      <a:pt x="19738" y="15455"/>
                      <a:pt x="19738" y="15455"/>
                    </a:cubicBezTo>
                    <a:cubicBezTo>
                      <a:pt x="19738" y="15455"/>
                      <a:pt x="19924" y="15269"/>
                      <a:pt x="19924" y="15269"/>
                    </a:cubicBezTo>
                    <a:cubicBezTo>
                      <a:pt x="19924" y="15083"/>
                      <a:pt x="19924" y="15083"/>
                      <a:pt x="19924" y="14897"/>
                    </a:cubicBezTo>
                    <a:cubicBezTo>
                      <a:pt x="19924" y="14897"/>
                      <a:pt x="19924" y="14897"/>
                      <a:pt x="19924" y="14897"/>
                    </a:cubicBezTo>
                    <a:cubicBezTo>
                      <a:pt x="19924" y="14897"/>
                      <a:pt x="19924" y="14710"/>
                      <a:pt x="19924" y="14710"/>
                    </a:cubicBezTo>
                    <a:cubicBezTo>
                      <a:pt x="19924" y="14710"/>
                      <a:pt x="19924" y="14710"/>
                      <a:pt x="19924" y="14710"/>
                    </a:cubicBezTo>
                    <a:cubicBezTo>
                      <a:pt x="19924" y="14710"/>
                      <a:pt x="19924" y="14710"/>
                      <a:pt x="19924" y="14710"/>
                    </a:cubicBezTo>
                    <a:cubicBezTo>
                      <a:pt x="19924" y="14710"/>
                      <a:pt x="19924" y="14710"/>
                      <a:pt x="19924" y="14710"/>
                    </a:cubicBezTo>
                    <a:cubicBezTo>
                      <a:pt x="19924" y="14710"/>
                      <a:pt x="19924" y="14524"/>
                      <a:pt x="19924" y="14524"/>
                    </a:cubicBezTo>
                    <a:cubicBezTo>
                      <a:pt x="19924" y="14524"/>
                      <a:pt x="20110" y="14524"/>
                      <a:pt x="20110" y="14524"/>
                    </a:cubicBezTo>
                    <a:cubicBezTo>
                      <a:pt x="20110" y="14524"/>
                      <a:pt x="20110" y="14524"/>
                      <a:pt x="20110" y="14524"/>
                    </a:cubicBezTo>
                    <a:cubicBezTo>
                      <a:pt x="20110" y="14524"/>
                      <a:pt x="20110" y="14524"/>
                      <a:pt x="20110" y="14524"/>
                    </a:cubicBezTo>
                    <a:cubicBezTo>
                      <a:pt x="20297" y="14338"/>
                      <a:pt x="20297" y="14338"/>
                      <a:pt x="20297" y="14338"/>
                    </a:cubicBezTo>
                    <a:cubicBezTo>
                      <a:pt x="20297" y="14338"/>
                      <a:pt x="20297" y="14152"/>
                      <a:pt x="20297" y="14152"/>
                    </a:cubicBezTo>
                    <a:cubicBezTo>
                      <a:pt x="20297" y="14152"/>
                      <a:pt x="20297" y="14152"/>
                      <a:pt x="20297" y="14152"/>
                    </a:cubicBezTo>
                    <a:cubicBezTo>
                      <a:pt x="20297" y="14152"/>
                      <a:pt x="20297" y="13966"/>
                      <a:pt x="20297" y="13966"/>
                    </a:cubicBezTo>
                    <a:cubicBezTo>
                      <a:pt x="20483" y="13966"/>
                      <a:pt x="20483" y="13779"/>
                      <a:pt x="20669" y="13779"/>
                    </a:cubicBezTo>
                    <a:cubicBezTo>
                      <a:pt x="20669" y="13779"/>
                      <a:pt x="20669" y="13779"/>
                      <a:pt x="20669" y="13779"/>
                    </a:cubicBezTo>
                    <a:cubicBezTo>
                      <a:pt x="20669" y="13779"/>
                      <a:pt x="20669" y="13593"/>
                      <a:pt x="20669" y="13593"/>
                    </a:cubicBezTo>
                    <a:cubicBezTo>
                      <a:pt x="20669" y="13593"/>
                      <a:pt x="20669" y="13407"/>
                      <a:pt x="20669" y="13407"/>
                    </a:cubicBezTo>
                    <a:cubicBezTo>
                      <a:pt x="20669" y="13407"/>
                      <a:pt x="20669" y="13407"/>
                      <a:pt x="20669" y="13407"/>
                    </a:cubicBezTo>
                    <a:cubicBezTo>
                      <a:pt x="20669" y="13221"/>
                      <a:pt x="20669" y="13221"/>
                      <a:pt x="20669" y="13034"/>
                    </a:cubicBezTo>
                    <a:cubicBezTo>
                      <a:pt x="20669" y="13034"/>
                      <a:pt x="20669" y="13034"/>
                      <a:pt x="20855" y="12848"/>
                    </a:cubicBezTo>
                    <a:cubicBezTo>
                      <a:pt x="20855" y="12848"/>
                      <a:pt x="20855" y="12848"/>
                      <a:pt x="20855" y="12848"/>
                    </a:cubicBezTo>
                    <a:cubicBezTo>
                      <a:pt x="20855" y="12848"/>
                      <a:pt x="20855" y="12848"/>
                      <a:pt x="20855" y="12848"/>
                    </a:cubicBezTo>
                    <a:cubicBezTo>
                      <a:pt x="20855" y="12662"/>
                      <a:pt x="20855" y="12662"/>
                      <a:pt x="20855" y="12662"/>
                    </a:cubicBezTo>
                    <a:cubicBezTo>
                      <a:pt x="20855" y="12662"/>
                      <a:pt x="20855" y="12662"/>
                      <a:pt x="20855" y="12662"/>
                    </a:cubicBezTo>
                    <a:cubicBezTo>
                      <a:pt x="20855" y="12662"/>
                      <a:pt x="20855" y="12662"/>
                      <a:pt x="20855" y="12662"/>
                    </a:cubicBezTo>
                    <a:cubicBezTo>
                      <a:pt x="20855" y="12662"/>
                      <a:pt x="20855" y="12662"/>
                      <a:pt x="20855" y="12662"/>
                    </a:cubicBezTo>
                    <a:cubicBezTo>
                      <a:pt x="20855" y="12848"/>
                      <a:pt x="20855" y="12848"/>
                      <a:pt x="20855" y="12848"/>
                    </a:cubicBezTo>
                    <a:cubicBezTo>
                      <a:pt x="20855" y="12662"/>
                      <a:pt x="20855" y="12662"/>
                      <a:pt x="20855" y="12662"/>
                    </a:cubicBezTo>
                    <a:cubicBezTo>
                      <a:pt x="20855" y="12476"/>
                      <a:pt x="20855" y="12290"/>
                      <a:pt x="20855" y="12103"/>
                    </a:cubicBezTo>
                    <a:cubicBezTo>
                      <a:pt x="20855" y="12103"/>
                      <a:pt x="20855" y="11917"/>
                      <a:pt x="20855" y="11917"/>
                    </a:cubicBezTo>
                    <a:cubicBezTo>
                      <a:pt x="20855" y="11731"/>
                      <a:pt x="20855" y="11545"/>
                      <a:pt x="21041" y="11545"/>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172"/>
                      <a:pt x="21041" y="11172"/>
                      <a:pt x="21041" y="11172"/>
                    </a:cubicBezTo>
                    <a:cubicBezTo>
                      <a:pt x="21041" y="11172"/>
                      <a:pt x="21041" y="11172"/>
                      <a:pt x="21041" y="11172"/>
                    </a:cubicBezTo>
                    <a:cubicBezTo>
                      <a:pt x="21041" y="11172"/>
                      <a:pt x="21041" y="11172"/>
                      <a:pt x="21041" y="11172"/>
                    </a:cubicBezTo>
                    <a:cubicBezTo>
                      <a:pt x="21041" y="11172"/>
                      <a:pt x="21041" y="11172"/>
                      <a:pt x="21228" y="11172"/>
                    </a:cubicBezTo>
                    <a:cubicBezTo>
                      <a:pt x="21228" y="11172"/>
                      <a:pt x="21228" y="11172"/>
                      <a:pt x="21228" y="11172"/>
                    </a:cubicBezTo>
                    <a:cubicBezTo>
                      <a:pt x="21228" y="10800"/>
                      <a:pt x="21228" y="10800"/>
                      <a:pt x="21228" y="10800"/>
                    </a:cubicBezTo>
                    <a:cubicBezTo>
                      <a:pt x="21228" y="10800"/>
                      <a:pt x="21228" y="10800"/>
                      <a:pt x="21228" y="10614"/>
                    </a:cubicBezTo>
                    <a:cubicBezTo>
                      <a:pt x="21228" y="10614"/>
                      <a:pt x="21228" y="10614"/>
                      <a:pt x="21228" y="10614"/>
                    </a:cubicBezTo>
                    <a:cubicBezTo>
                      <a:pt x="21041" y="10614"/>
                      <a:pt x="21041" y="10614"/>
                      <a:pt x="21041" y="10614"/>
                    </a:cubicBezTo>
                    <a:cubicBezTo>
                      <a:pt x="21041" y="10614"/>
                      <a:pt x="21041" y="10428"/>
                      <a:pt x="21041" y="10428"/>
                    </a:cubicBezTo>
                    <a:cubicBezTo>
                      <a:pt x="21041" y="10428"/>
                      <a:pt x="21041" y="10428"/>
                      <a:pt x="21041" y="10428"/>
                    </a:cubicBezTo>
                    <a:cubicBezTo>
                      <a:pt x="21041" y="10428"/>
                      <a:pt x="21041" y="10241"/>
                      <a:pt x="21228" y="10241"/>
                    </a:cubicBezTo>
                    <a:cubicBezTo>
                      <a:pt x="21228" y="10241"/>
                      <a:pt x="21228" y="10241"/>
                      <a:pt x="21228" y="10241"/>
                    </a:cubicBezTo>
                    <a:cubicBezTo>
                      <a:pt x="21228" y="10241"/>
                      <a:pt x="21228" y="10241"/>
                      <a:pt x="21228" y="10241"/>
                    </a:cubicBezTo>
                    <a:cubicBezTo>
                      <a:pt x="21228" y="10055"/>
                      <a:pt x="21228" y="10055"/>
                      <a:pt x="21228" y="10055"/>
                    </a:cubicBezTo>
                    <a:cubicBezTo>
                      <a:pt x="21228" y="10055"/>
                      <a:pt x="21228" y="10055"/>
                      <a:pt x="21228" y="10055"/>
                    </a:cubicBezTo>
                    <a:cubicBezTo>
                      <a:pt x="21228" y="9869"/>
                      <a:pt x="21228" y="9869"/>
                      <a:pt x="21228" y="9869"/>
                    </a:cubicBezTo>
                    <a:cubicBezTo>
                      <a:pt x="21228" y="9869"/>
                      <a:pt x="21228" y="9869"/>
                      <a:pt x="21228" y="9869"/>
                    </a:cubicBezTo>
                    <a:cubicBezTo>
                      <a:pt x="21228" y="9683"/>
                      <a:pt x="21228" y="9683"/>
                      <a:pt x="21228" y="9683"/>
                    </a:cubicBezTo>
                    <a:cubicBezTo>
                      <a:pt x="21228" y="9683"/>
                      <a:pt x="21228" y="9683"/>
                      <a:pt x="21228" y="9683"/>
                    </a:cubicBezTo>
                    <a:cubicBezTo>
                      <a:pt x="21228" y="9310"/>
                      <a:pt x="21228" y="9310"/>
                      <a:pt x="21228" y="9310"/>
                    </a:cubicBezTo>
                    <a:cubicBezTo>
                      <a:pt x="21228" y="9310"/>
                      <a:pt x="21228" y="9310"/>
                      <a:pt x="21228" y="9310"/>
                    </a:cubicBezTo>
                    <a:cubicBezTo>
                      <a:pt x="21228" y="9124"/>
                      <a:pt x="21414" y="9124"/>
                      <a:pt x="21228" y="9124"/>
                    </a:cubicBezTo>
                    <a:cubicBezTo>
                      <a:pt x="21228" y="8938"/>
                      <a:pt x="21041" y="8938"/>
                      <a:pt x="21041" y="8938"/>
                    </a:cubicBezTo>
                    <a:cubicBezTo>
                      <a:pt x="21041" y="8752"/>
                      <a:pt x="21041" y="8752"/>
                      <a:pt x="21041" y="8752"/>
                    </a:cubicBezTo>
                    <a:cubicBezTo>
                      <a:pt x="21041" y="8566"/>
                      <a:pt x="21041" y="8566"/>
                      <a:pt x="21041" y="8566"/>
                    </a:cubicBezTo>
                    <a:cubicBezTo>
                      <a:pt x="21041" y="8566"/>
                      <a:pt x="20855" y="8566"/>
                      <a:pt x="20855" y="8566"/>
                    </a:cubicBezTo>
                    <a:cubicBezTo>
                      <a:pt x="20855" y="8566"/>
                      <a:pt x="20855" y="8566"/>
                      <a:pt x="20855" y="8379"/>
                    </a:cubicBezTo>
                    <a:cubicBezTo>
                      <a:pt x="20855" y="8379"/>
                      <a:pt x="20855" y="8379"/>
                      <a:pt x="20855" y="8379"/>
                    </a:cubicBezTo>
                    <a:cubicBezTo>
                      <a:pt x="20855" y="8379"/>
                      <a:pt x="20855" y="8379"/>
                      <a:pt x="20855" y="8379"/>
                    </a:cubicBezTo>
                    <a:cubicBezTo>
                      <a:pt x="20855" y="8379"/>
                      <a:pt x="20855" y="8379"/>
                      <a:pt x="20855" y="8379"/>
                    </a:cubicBezTo>
                    <a:cubicBezTo>
                      <a:pt x="20855" y="8379"/>
                      <a:pt x="20855" y="8379"/>
                      <a:pt x="20855" y="8193"/>
                    </a:cubicBezTo>
                    <a:cubicBezTo>
                      <a:pt x="20855" y="8193"/>
                      <a:pt x="20855" y="8193"/>
                      <a:pt x="20669" y="8193"/>
                    </a:cubicBezTo>
                    <a:cubicBezTo>
                      <a:pt x="20669" y="8193"/>
                      <a:pt x="20669" y="8193"/>
                      <a:pt x="20669" y="8193"/>
                    </a:cubicBezTo>
                    <a:cubicBezTo>
                      <a:pt x="20669" y="8193"/>
                      <a:pt x="20669" y="8193"/>
                      <a:pt x="20669" y="8193"/>
                    </a:cubicBezTo>
                    <a:cubicBezTo>
                      <a:pt x="20669" y="8193"/>
                      <a:pt x="20669" y="8007"/>
                      <a:pt x="20669" y="8007"/>
                    </a:cubicBezTo>
                    <a:cubicBezTo>
                      <a:pt x="20669" y="8007"/>
                      <a:pt x="20669" y="8007"/>
                      <a:pt x="20669" y="8007"/>
                    </a:cubicBezTo>
                    <a:cubicBezTo>
                      <a:pt x="20669" y="8007"/>
                      <a:pt x="20669" y="8007"/>
                      <a:pt x="20669" y="8007"/>
                    </a:cubicBezTo>
                    <a:cubicBezTo>
                      <a:pt x="20669" y="8007"/>
                      <a:pt x="20669" y="7821"/>
                      <a:pt x="20669" y="7821"/>
                    </a:cubicBezTo>
                    <a:cubicBezTo>
                      <a:pt x="20669" y="7821"/>
                      <a:pt x="20483" y="7821"/>
                      <a:pt x="20483" y="7821"/>
                    </a:cubicBezTo>
                    <a:cubicBezTo>
                      <a:pt x="20483" y="7821"/>
                      <a:pt x="20483" y="7821"/>
                      <a:pt x="20483" y="7821"/>
                    </a:cubicBezTo>
                    <a:cubicBezTo>
                      <a:pt x="20483" y="7634"/>
                      <a:pt x="20483" y="7634"/>
                      <a:pt x="20483" y="7634"/>
                    </a:cubicBezTo>
                    <a:cubicBezTo>
                      <a:pt x="20297" y="7634"/>
                      <a:pt x="20297" y="7448"/>
                      <a:pt x="20297" y="7262"/>
                    </a:cubicBezTo>
                    <a:cubicBezTo>
                      <a:pt x="20297" y="7262"/>
                      <a:pt x="20297" y="7262"/>
                      <a:pt x="20297" y="7262"/>
                    </a:cubicBezTo>
                    <a:cubicBezTo>
                      <a:pt x="20297" y="7262"/>
                      <a:pt x="20297" y="7262"/>
                      <a:pt x="20297" y="7262"/>
                    </a:cubicBezTo>
                    <a:cubicBezTo>
                      <a:pt x="20297" y="7262"/>
                      <a:pt x="20297" y="7262"/>
                      <a:pt x="20297" y="7262"/>
                    </a:cubicBezTo>
                    <a:cubicBezTo>
                      <a:pt x="20297" y="7076"/>
                      <a:pt x="20110" y="7076"/>
                      <a:pt x="20110" y="7076"/>
                    </a:cubicBezTo>
                    <a:cubicBezTo>
                      <a:pt x="20110" y="7076"/>
                      <a:pt x="20110" y="7076"/>
                      <a:pt x="20110" y="7076"/>
                    </a:cubicBezTo>
                    <a:cubicBezTo>
                      <a:pt x="20110" y="6890"/>
                      <a:pt x="20110" y="6890"/>
                      <a:pt x="20110" y="6890"/>
                    </a:cubicBezTo>
                    <a:cubicBezTo>
                      <a:pt x="20110" y="6890"/>
                      <a:pt x="19924" y="6890"/>
                      <a:pt x="19924" y="6890"/>
                    </a:cubicBezTo>
                    <a:cubicBezTo>
                      <a:pt x="19924" y="6890"/>
                      <a:pt x="19924" y="6890"/>
                      <a:pt x="19924" y="6890"/>
                    </a:cubicBezTo>
                    <a:cubicBezTo>
                      <a:pt x="19924" y="6890"/>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517"/>
                      <a:pt x="19924" y="6517"/>
                      <a:pt x="19924" y="6517"/>
                    </a:cubicBezTo>
                    <a:cubicBezTo>
                      <a:pt x="19924" y="6517"/>
                      <a:pt x="19924" y="6517"/>
                      <a:pt x="19924" y="6517"/>
                    </a:cubicBezTo>
                    <a:cubicBezTo>
                      <a:pt x="19738" y="6517"/>
                      <a:pt x="19738" y="6517"/>
                      <a:pt x="19738" y="6517"/>
                    </a:cubicBezTo>
                    <a:cubicBezTo>
                      <a:pt x="19738" y="6331"/>
                      <a:pt x="19552" y="6331"/>
                      <a:pt x="19552" y="6145"/>
                    </a:cubicBezTo>
                    <a:cubicBezTo>
                      <a:pt x="19552" y="5959"/>
                      <a:pt x="19552" y="5959"/>
                      <a:pt x="19552" y="5959"/>
                    </a:cubicBezTo>
                    <a:cubicBezTo>
                      <a:pt x="19366" y="5959"/>
                      <a:pt x="19366" y="5772"/>
                      <a:pt x="19179" y="5772"/>
                    </a:cubicBezTo>
                    <a:cubicBezTo>
                      <a:pt x="19366" y="5772"/>
                      <a:pt x="19366" y="5772"/>
                      <a:pt x="19366" y="5772"/>
                    </a:cubicBezTo>
                    <a:cubicBezTo>
                      <a:pt x="19366" y="5586"/>
                      <a:pt x="19366" y="5586"/>
                      <a:pt x="19366" y="5586"/>
                    </a:cubicBezTo>
                    <a:cubicBezTo>
                      <a:pt x="19366" y="5772"/>
                      <a:pt x="19366" y="5772"/>
                      <a:pt x="19366" y="5772"/>
                    </a:cubicBezTo>
                    <a:cubicBezTo>
                      <a:pt x="19552" y="5772"/>
                      <a:pt x="19552" y="5772"/>
                      <a:pt x="19552" y="5772"/>
                    </a:cubicBezTo>
                    <a:cubicBezTo>
                      <a:pt x="19552" y="5772"/>
                      <a:pt x="19552" y="5772"/>
                      <a:pt x="19552" y="5772"/>
                    </a:cubicBezTo>
                    <a:cubicBezTo>
                      <a:pt x="19552" y="5772"/>
                      <a:pt x="19552" y="5772"/>
                      <a:pt x="19552" y="5772"/>
                    </a:cubicBezTo>
                    <a:cubicBezTo>
                      <a:pt x="19552" y="5772"/>
                      <a:pt x="19552" y="5772"/>
                      <a:pt x="19552" y="5772"/>
                    </a:cubicBezTo>
                    <a:cubicBezTo>
                      <a:pt x="19552" y="5959"/>
                      <a:pt x="19552" y="5959"/>
                      <a:pt x="19552" y="5959"/>
                    </a:cubicBezTo>
                    <a:cubicBezTo>
                      <a:pt x="19552" y="5959"/>
                      <a:pt x="19552" y="5959"/>
                      <a:pt x="19552" y="5959"/>
                    </a:cubicBezTo>
                    <a:cubicBezTo>
                      <a:pt x="19552" y="5959"/>
                      <a:pt x="19552" y="5959"/>
                      <a:pt x="19552" y="5959"/>
                    </a:cubicBezTo>
                    <a:cubicBezTo>
                      <a:pt x="19552" y="5959"/>
                      <a:pt x="19552" y="5959"/>
                      <a:pt x="19552" y="5959"/>
                    </a:cubicBezTo>
                    <a:cubicBezTo>
                      <a:pt x="19552" y="6145"/>
                      <a:pt x="19552" y="6145"/>
                      <a:pt x="19552" y="6145"/>
                    </a:cubicBezTo>
                    <a:cubicBezTo>
                      <a:pt x="19738" y="6145"/>
                      <a:pt x="19738" y="6145"/>
                      <a:pt x="19738" y="6145"/>
                    </a:cubicBezTo>
                    <a:cubicBezTo>
                      <a:pt x="19738" y="6145"/>
                      <a:pt x="19738" y="6145"/>
                      <a:pt x="19738" y="6145"/>
                    </a:cubicBezTo>
                    <a:cubicBezTo>
                      <a:pt x="19738" y="6145"/>
                      <a:pt x="19738" y="6145"/>
                      <a:pt x="19738" y="6145"/>
                    </a:cubicBezTo>
                    <a:cubicBezTo>
                      <a:pt x="19738" y="6145"/>
                      <a:pt x="19738" y="6145"/>
                      <a:pt x="19738" y="6145"/>
                    </a:cubicBezTo>
                    <a:cubicBezTo>
                      <a:pt x="19738" y="6331"/>
                      <a:pt x="19738" y="6331"/>
                      <a:pt x="19738" y="6331"/>
                    </a:cubicBezTo>
                    <a:cubicBezTo>
                      <a:pt x="19738" y="6331"/>
                      <a:pt x="19924" y="6331"/>
                      <a:pt x="19924" y="6331"/>
                    </a:cubicBezTo>
                    <a:cubicBezTo>
                      <a:pt x="19924" y="6331"/>
                      <a:pt x="19924" y="6331"/>
                      <a:pt x="19924" y="6331"/>
                    </a:cubicBezTo>
                    <a:cubicBezTo>
                      <a:pt x="19924" y="6331"/>
                      <a:pt x="19924" y="6517"/>
                      <a:pt x="19924" y="6517"/>
                    </a:cubicBezTo>
                    <a:cubicBezTo>
                      <a:pt x="20110" y="6517"/>
                      <a:pt x="20110" y="6517"/>
                      <a:pt x="20110" y="6517"/>
                    </a:cubicBezTo>
                    <a:cubicBezTo>
                      <a:pt x="20110" y="6703"/>
                      <a:pt x="20110" y="6703"/>
                      <a:pt x="20110" y="6703"/>
                    </a:cubicBezTo>
                    <a:cubicBezTo>
                      <a:pt x="20110" y="6703"/>
                      <a:pt x="20110" y="6703"/>
                      <a:pt x="20110" y="6703"/>
                    </a:cubicBezTo>
                    <a:cubicBezTo>
                      <a:pt x="20110" y="6703"/>
                      <a:pt x="20110" y="6703"/>
                      <a:pt x="20110" y="6703"/>
                    </a:cubicBezTo>
                    <a:cubicBezTo>
                      <a:pt x="20110" y="6703"/>
                      <a:pt x="20110" y="6890"/>
                      <a:pt x="20110" y="6890"/>
                    </a:cubicBezTo>
                    <a:cubicBezTo>
                      <a:pt x="20297" y="6890"/>
                      <a:pt x="20297" y="6890"/>
                      <a:pt x="20297" y="6890"/>
                    </a:cubicBezTo>
                    <a:cubicBezTo>
                      <a:pt x="20297" y="6890"/>
                      <a:pt x="20297" y="6890"/>
                      <a:pt x="20297" y="6890"/>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262"/>
                      <a:pt x="20297" y="7262"/>
                      <a:pt x="20297" y="7262"/>
                    </a:cubicBezTo>
                    <a:cubicBezTo>
                      <a:pt x="20483" y="7262"/>
                      <a:pt x="20483" y="7262"/>
                      <a:pt x="20483" y="7262"/>
                    </a:cubicBezTo>
                    <a:cubicBezTo>
                      <a:pt x="20483" y="7262"/>
                      <a:pt x="20483" y="7448"/>
                      <a:pt x="20483" y="7448"/>
                    </a:cubicBezTo>
                    <a:cubicBezTo>
                      <a:pt x="20483" y="7448"/>
                      <a:pt x="20483" y="7448"/>
                      <a:pt x="20483" y="7448"/>
                    </a:cubicBezTo>
                    <a:cubicBezTo>
                      <a:pt x="20483" y="7448"/>
                      <a:pt x="20483" y="7448"/>
                      <a:pt x="20483" y="7448"/>
                    </a:cubicBezTo>
                    <a:cubicBezTo>
                      <a:pt x="20483" y="7448"/>
                      <a:pt x="20483" y="7634"/>
                      <a:pt x="20669" y="7634"/>
                    </a:cubicBezTo>
                    <a:cubicBezTo>
                      <a:pt x="20669" y="7634"/>
                      <a:pt x="20669" y="7634"/>
                      <a:pt x="20669" y="7634"/>
                    </a:cubicBezTo>
                    <a:cubicBezTo>
                      <a:pt x="20669" y="7634"/>
                      <a:pt x="20669" y="7634"/>
                      <a:pt x="20669" y="7634"/>
                    </a:cubicBezTo>
                    <a:cubicBezTo>
                      <a:pt x="20669" y="7821"/>
                      <a:pt x="20669" y="7821"/>
                      <a:pt x="20669" y="7821"/>
                    </a:cubicBezTo>
                    <a:cubicBezTo>
                      <a:pt x="20669" y="7821"/>
                      <a:pt x="20669" y="7821"/>
                      <a:pt x="20669" y="7821"/>
                    </a:cubicBezTo>
                    <a:cubicBezTo>
                      <a:pt x="20669" y="7821"/>
                      <a:pt x="20669" y="7821"/>
                      <a:pt x="20669" y="7821"/>
                    </a:cubicBezTo>
                    <a:cubicBezTo>
                      <a:pt x="20669" y="7821"/>
                      <a:pt x="20669" y="8007"/>
                      <a:pt x="20669" y="8007"/>
                    </a:cubicBezTo>
                    <a:cubicBezTo>
                      <a:pt x="20855" y="8007"/>
                      <a:pt x="20855" y="8007"/>
                      <a:pt x="20855" y="8193"/>
                    </a:cubicBezTo>
                    <a:cubicBezTo>
                      <a:pt x="21041" y="8193"/>
                      <a:pt x="21041" y="8193"/>
                      <a:pt x="21041" y="8193"/>
                    </a:cubicBezTo>
                    <a:cubicBezTo>
                      <a:pt x="21041" y="8007"/>
                      <a:pt x="21041" y="8007"/>
                      <a:pt x="21041" y="8007"/>
                    </a:cubicBezTo>
                    <a:cubicBezTo>
                      <a:pt x="21041" y="7821"/>
                      <a:pt x="20855" y="7634"/>
                      <a:pt x="20855" y="7262"/>
                    </a:cubicBezTo>
                    <a:cubicBezTo>
                      <a:pt x="20855" y="7076"/>
                      <a:pt x="20855" y="7076"/>
                      <a:pt x="20855" y="6890"/>
                    </a:cubicBezTo>
                    <a:close/>
                    <a:moveTo>
                      <a:pt x="14710" y="931"/>
                    </a:moveTo>
                    <a:cubicBezTo>
                      <a:pt x="14710" y="931"/>
                      <a:pt x="14524" y="931"/>
                      <a:pt x="14524" y="1117"/>
                    </a:cubicBezTo>
                    <a:cubicBezTo>
                      <a:pt x="14524" y="1117"/>
                      <a:pt x="14524" y="1117"/>
                      <a:pt x="14524" y="1117"/>
                    </a:cubicBezTo>
                    <a:cubicBezTo>
                      <a:pt x="14524" y="1117"/>
                      <a:pt x="14524" y="1117"/>
                      <a:pt x="14524" y="1117"/>
                    </a:cubicBezTo>
                    <a:cubicBezTo>
                      <a:pt x="14524" y="1303"/>
                      <a:pt x="14524" y="1303"/>
                      <a:pt x="14524" y="1303"/>
                    </a:cubicBezTo>
                    <a:cubicBezTo>
                      <a:pt x="14524" y="1303"/>
                      <a:pt x="14710" y="1303"/>
                      <a:pt x="14710" y="1303"/>
                    </a:cubicBezTo>
                    <a:cubicBezTo>
                      <a:pt x="14710" y="1490"/>
                      <a:pt x="14710" y="1490"/>
                      <a:pt x="14710" y="1490"/>
                    </a:cubicBezTo>
                    <a:cubicBezTo>
                      <a:pt x="14710" y="1303"/>
                      <a:pt x="14710" y="1303"/>
                      <a:pt x="14710" y="1303"/>
                    </a:cubicBezTo>
                    <a:cubicBezTo>
                      <a:pt x="14710" y="1303"/>
                      <a:pt x="14710" y="1303"/>
                      <a:pt x="14710" y="1303"/>
                    </a:cubicBezTo>
                    <a:cubicBezTo>
                      <a:pt x="14710" y="1303"/>
                      <a:pt x="14710" y="1490"/>
                      <a:pt x="14710" y="1490"/>
                    </a:cubicBezTo>
                    <a:cubicBezTo>
                      <a:pt x="14710" y="1490"/>
                      <a:pt x="14710" y="1490"/>
                      <a:pt x="14710" y="1490"/>
                    </a:cubicBezTo>
                    <a:cubicBezTo>
                      <a:pt x="14524" y="1490"/>
                      <a:pt x="14524" y="1490"/>
                      <a:pt x="14524" y="1490"/>
                    </a:cubicBezTo>
                    <a:cubicBezTo>
                      <a:pt x="14524" y="1490"/>
                      <a:pt x="14524" y="1490"/>
                      <a:pt x="14524" y="1490"/>
                    </a:cubicBezTo>
                    <a:cubicBezTo>
                      <a:pt x="14524" y="1490"/>
                      <a:pt x="14524" y="1490"/>
                      <a:pt x="14524" y="1490"/>
                    </a:cubicBezTo>
                    <a:cubicBezTo>
                      <a:pt x="14524" y="1490"/>
                      <a:pt x="14524" y="1490"/>
                      <a:pt x="14524" y="1490"/>
                    </a:cubicBezTo>
                    <a:cubicBezTo>
                      <a:pt x="14524" y="1862"/>
                      <a:pt x="14524" y="1862"/>
                      <a:pt x="14524" y="1862"/>
                    </a:cubicBezTo>
                    <a:cubicBezTo>
                      <a:pt x="14710" y="1862"/>
                      <a:pt x="14710" y="1862"/>
                      <a:pt x="14710" y="1862"/>
                    </a:cubicBezTo>
                    <a:cubicBezTo>
                      <a:pt x="14710" y="1862"/>
                      <a:pt x="14710" y="1862"/>
                      <a:pt x="14710" y="1862"/>
                    </a:cubicBezTo>
                    <a:cubicBezTo>
                      <a:pt x="14897" y="1862"/>
                      <a:pt x="14897" y="1862"/>
                      <a:pt x="14897" y="1862"/>
                    </a:cubicBezTo>
                    <a:cubicBezTo>
                      <a:pt x="14897" y="1862"/>
                      <a:pt x="14897" y="1862"/>
                      <a:pt x="14897" y="1862"/>
                    </a:cubicBezTo>
                    <a:cubicBezTo>
                      <a:pt x="15083" y="1862"/>
                      <a:pt x="15083" y="1862"/>
                      <a:pt x="15083" y="1862"/>
                    </a:cubicBezTo>
                    <a:cubicBezTo>
                      <a:pt x="15083" y="1862"/>
                      <a:pt x="15083" y="1862"/>
                      <a:pt x="15083" y="1862"/>
                    </a:cubicBezTo>
                    <a:cubicBezTo>
                      <a:pt x="15083" y="1676"/>
                      <a:pt x="15083" y="1676"/>
                      <a:pt x="15083" y="1676"/>
                    </a:cubicBezTo>
                    <a:cubicBezTo>
                      <a:pt x="15083" y="1676"/>
                      <a:pt x="15083" y="1676"/>
                      <a:pt x="15083" y="1676"/>
                    </a:cubicBezTo>
                    <a:cubicBezTo>
                      <a:pt x="15083" y="1676"/>
                      <a:pt x="15083"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5083" y="1303"/>
                    </a:cubicBezTo>
                    <a:cubicBezTo>
                      <a:pt x="15083" y="1303"/>
                      <a:pt x="15083" y="1303"/>
                      <a:pt x="15083" y="1117"/>
                    </a:cubicBezTo>
                    <a:cubicBezTo>
                      <a:pt x="15083" y="1117"/>
                      <a:pt x="15083" y="1117"/>
                      <a:pt x="15083" y="1117"/>
                    </a:cubicBezTo>
                    <a:cubicBezTo>
                      <a:pt x="15083" y="1117"/>
                      <a:pt x="15083" y="1117"/>
                      <a:pt x="15083" y="1117"/>
                    </a:cubicBezTo>
                    <a:cubicBezTo>
                      <a:pt x="15083" y="1117"/>
                      <a:pt x="15083" y="1117"/>
                      <a:pt x="15083" y="1117"/>
                    </a:cubicBezTo>
                    <a:cubicBezTo>
                      <a:pt x="14897" y="1117"/>
                      <a:pt x="14897" y="1117"/>
                      <a:pt x="14897" y="1117"/>
                    </a:cubicBezTo>
                    <a:cubicBezTo>
                      <a:pt x="14897" y="1117"/>
                      <a:pt x="14897" y="1117"/>
                      <a:pt x="14897" y="1117"/>
                    </a:cubicBezTo>
                    <a:cubicBezTo>
                      <a:pt x="14897" y="931"/>
                      <a:pt x="14897" y="931"/>
                      <a:pt x="14897" y="931"/>
                    </a:cubicBezTo>
                    <a:cubicBezTo>
                      <a:pt x="14897" y="931"/>
                      <a:pt x="14897" y="931"/>
                      <a:pt x="14897" y="931"/>
                    </a:cubicBezTo>
                    <a:cubicBezTo>
                      <a:pt x="14897" y="931"/>
                      <a:pt x="14897" y="931"/>
                      <a:pt x="14897" y="931"/>
                    </a:cubicBezTo>
                    <a:cubicBezTo>
                      <a:pt x="14710" y="931"/>
                      <a:pt x="14710" y="931"/>
                      <a:pt x="14710" y="931"/>
                    </a:cubicBezTo>
                    <a:cubicBezTo>
                      <a:pt x="14710" y="931"/>
                      <a:pt x="14710" y="931"/>
                      <a:pt x="14710" y="931"/>
                    </a:cubicBezTo>
                    <a:close/>
                    <a:moveTo>
                      <a:pt x="13966" y="931"/>
                    </a:moveTo>
                    <a:cubicBezTo>
                      <a:pt x="13966" y="931"/>
                      <a:pt x="13966" y="931"/>
                      <a:pt x="13966" y="931"/>
                    </a:cubicBezTo>
                    <a:cubicBezTo>
                      <a:pt x="13966" y="931"/>
                      <a:pt x="13966" y="931"/>
                      <a:pt x="13966" y="931"/>
                    </a:cubicBezTo>
                    <a:cubicBezTo>
                      <a:pt x="13966" y="931"/>
                      <a:pt x="13966" y="931"/>
                      <a:pt x="13966" y="931"/>
                    </a:cubicBezTo>
                    <a:cubicBezTo>
                      <a:pt x="13966" y="931"/>
                      <a:pt x="13966" y="931"/>
                      <a:pt x="13779" y="931"/>
                    </a:cubicBezTo>
                    <a:cubicBezTo>
                      <a:pt x="13779" y="931"/>
                      <a:pt x="13779" y="931"/>
                      <a:pt x="13779" y="931"/>
                    </a:cubicBezTo>
                    <a:cubicBezTo>
                      <a:pt x="13779" y="931"/>
                      <a:pt x="13779" y="931"/>
                      <a:pt x="13779" y="931"/>
                    </a:cubicBezTo>
                    <a:cubicBezTo>
                      <a:pt x="13779" y="1117"/>
                      <a:pt x="13779" y="1117"/>
                      <a:pt x="13779" y="1117"/>
                    </a:cubicBezTo>
                    <a:cubicBezTo>
                      <a:pt x="13779" y="1117"/>
                      <a:pt x="13779" y="1117"/>
                      <a:pt x="13779" y="1117"/>
                    </a:cubicBezTo>
                    <a:cubicBezTo>
                      <a:pt x="13779" y="1117"/>
                      <a:pt x="13779" y="1117"/>
                      <a:pt x="13779" y="1117"/>
                    </a:cubicBezTo>
                    <a:cubicBezTo>
                      <a:pt x="13779" y="1117"/>
                      <a:pt x="13779" y="1117"/>
                      <a:pt x="13779" y="1117"/>
                    </a:cubicBezTo>
                    <a:cubicBezTo>
                      <a:pt x="13593" y="1117"/>
                      <a:pt x="13593" y="1117"/>
                      <a:pt x="13593" y="1117"/>
                    </a:cubicBezTo>
                    <a:cubicBezTo>
                      <a:pt x="13593" y="1117"/>
                      <a:pt x="13593" y="1117"/>
                      <a:pt x="13593" y="1117"/>
                    </a:cubicBezTo>
                    <a:cubicBezTo>
                      <a:pt x="13593" y="1117"/>
                      <a:pt x="13593" y="1117"/>
                      <a:pt x="13593" y="1117"/>
                    </a:cubicBezTo>
                    <a:cubicBezTo>
                      <a:pt x="13593" y="1117"/>
                      <a:pt x="13593" y="1117"/>
                      <a:pt x="13593" y="1117"/>
                    </a:cubicBezTo>
                    <a:cubicBezTo>
                      <a:pt x="13593" y="1303"/>
                      <a:pt x="13593" y="1303"/>
                      <a:pt x="13593" y="1303"/>
                    </a:cubicBezTo>
                    <a:cubicBezTo>
                      <a:pt x="13593" y="1303"/>
                      <a:pt x="13593" y="1303"/>
                      <a:pt x="13593" y="1303"/>
                    </a:cubicBezTo>
                    <a:cubicBezTo>
                      <a:pt x="13593" y="1490"/>
                      <a:pt x="13593" y="1490"/>
                      <a:pt x="13593" y="1490"/>
                    </a:cubicBezTo>
                    <a:cubicBezTo>
                      <a:pt x="13593" y="1490"/>
                      <a:pt x="13593" y="1490"/>
                      <a:pt x="13593" y="1490"/>
                    </a:cubicBezTo>
                    <a:cubicBezTo>
                      <a:pt x="13593" y="1490"/>
                      <a:pt x="13593" y="1490"/>
                      <a:pt x="13593" y="1490"/>
                    </a:cubicBezTo>
                    <a:cubicBezTo>
                      <a:pt x="13593" y="1490"/>
                      <a:pt x="13593" y="1490"/>
                      <a:pt x="13593" y="1490"/>
                    </a:cubicBezTo>
                    <a:cubicBezTo>
                      <a:pt x="13779" y="1490"/>
                      <a:pt x="13779" y="1490"/>
                      <a:pt x="13779" y="1490"/>
                    </a:cubicBezTo>
                    <a:cubicBezTo>
                      <a:pt x="13779" y="1490"/>
                      <a:pt x="13779" y="1490"/>
                      <a:pt x="13779" y="1490"/>
                    </a:cubicBezTo>
                    <a:cubicBezTo>
                      <a:pt x="13779" y="1490"/>
                      <a:pt x="13779" y="1490"/>
                      <a:pt x="13779" y="1490"/>
                    </a:cubicBezTo>
                    <a:cubicBezTo>
                      <a:pt x="13779" y="1490"/>
                      <a:pt x="13779" y="1490"/>
                      <a:pt x="13779" y="1490"/>
                    </a:cubicBezTo>
                    <a:cubicBezTo>
                      <a:pt x="13779" y="1490"/>
                      <a:pt x="13779" y="1676"/>
                      <a:pt x="13779" y="1676"/>
                    </a:cubicBezTo>
                    <a:cubicBezTo>
                      <a:pt x="13779" y="1676"/>
                      <a:pt x="13966" y="1676"/>
                      <a:pt x="13966" y="1676"/>
                    </a:cubicBezTo>
                    <a:cubicBezTo>
                      <a:pt x="13966" y="1676"/>
                      <a:pt x="13966" y="1676"/>
                      <a:pt x="13966" y="1676"/>
                    </a:cubicBezTo>
                    <a:cubicBezTo>
                      <a:pt x="13966" y="1676"/>
                      <a:pt x="13966" y="1676"/>
                      <a:pt x="13966" y="1676"/>
                    </a:cubicBezTo>
                    <a:cubicBezTo>
                      <a:pt x="14152" y="1676"/>
                      <a:pt x="14152" y="1676"/>
                      <a:pt x="14152" y="1676"/>
                    </a:cubicBezTo>
                    <a:cubicBezTo>
                      <a:pt x="14152" y="1676"/>
                      <a:pt x="14152" y="1676"/>
                      <a:pt x="14152" y="1676"/>
                    </a:cubicBezTo>
                    <a:cubicBezTo>
                      <a:pt x="14338" y="1676"/>
                      <a:pt x="14338" y="1676"/>
                      <a:pt x="14338" y="1676"/>
                    </a:cubicBezTo>
                    <a:cubicBezTo>
                      <a:pt x="14338" y="1676"/>
                      <a:pt x="14338" y="1676"/>
                      <a:pt x="14338" y="1676"/>
                    </a:cubicBezTo>
                    <a:cubicBezTo>
                      <a:pt x="14338" y="1676"/>
                      <a:pt x="14338" y="1676"/>
                      <a:pt x="14338" y="1490"/>
                    </a:cubicBezTo>
                    <a:cubicBezTo>
                      <a:pt x="14524" y="1490"/>
                      <a:pt x="14524" y="1490"/>
                      <a:pt x="14524" y="1303"/>
                    </a:cubicBezTo>
                    <a:cubicBezTo>
                      <a:pt x="14524" y="1303"/>
                      <a:pt x="14524" y="1303"/>
                      <a:pt x="14338" y="1303"/>
                    </a:cubicBezTo>
                    <a:cubicBezTo>
                      <a:pt x="14338" y="1117"/>
                      <a:pt x="14338" y="1117"/>
                      <a:pt x="14338" y="1117"/>
                    </a:cubicBezTo>
                    <a:cubicBezTo>
                      <a:pt x="14338" y="1117"/>
                      <a:pt x="14338" y="1117"/>
                      <a:pt x="14338" y="1117"/>
                    </a:cubicBezTo>
                    <a:cubicBezTo>
                      <a:pt x="14338" y="1117"/>
                      <a:pt x="14338" y="1117"/>
                      <a:pt x="14338" y="1117"/>
                    </a:cubicBezTo>
                    <a:cubicBezTo>
                      <a:pt x="14338" y="1117"/>
                      <a:pt x="14524" y="1117"/>
                      <a:pt x="14524" y="931"/>
                    </a:cubicBezTo>
                    <a:cubicBezTo>
                      <a:pt x="14524" y="931"/>
                      <a:pt x="14524" y="931"/>
                      <a:pt x="14524" y="931"/>
                    </a:cubicBezTo>
                    <a:cubicBezTo>
                      <a:pt x="14524" y="931"/>
                      <a:pt x="14524" y="931"/>
                      <a:pt x="14524" y="931"/>
                    </a:cubicBezTo>
                    <a:cubicBezTo>
                      <a:pt x="14338" y="931"/>
                      <a:pt x="14338" y="931"/>
                      <a:pt x="14338" y="931"/>
                    </a:cubicBezTo>
                    <a:cubicBezTo>
                      <a:pt x="14338" y="931"/>
                      <a:pt x="14338" y="931"/>
                      <a:pt x="14338" y="931"/>
                    </a:cubicBezTo>
                    <a:cubicBezTo>
                      <a:pt x="14338" y="931"/>
                      <a:pt x="14338" y="931"/>
                      <a:pt x="14338" y="931"/>
                    </a:cubicBezTo>
                    <a:cubicBezTo>
                      <a:pt x="14338" y="745"/>
                      <a:pt x="14152" y="745"/>
                      <a:pt x="14152" y="745"/>
                    </a:cubicBezTo>
                    <a:cubicBezTo>
                      <a:pt x="14152" y="745"/>
                      <a:pt x="14152" y="745"/>
                      <a:pt x="14152" y="745"/>
                    </a:cubicBezTo>
                    <a:cubicBezTo>
                      <a:pt x="14152" y="745"/>
                      <a:pt x="14152" y="745"/>
                      <a:pt x="14152" y="745"/>
                    </a:cubicBezTo>
                    <a:cubicBezTo>
                      <a:pt x="14152" y="745"/>
                      <a:pt x="14152" y="745"/>
                      <a:pt x="14152" y="745"/>
                    </a:cubicBezTo>
                    <a:cubicBezTo>
                      <a:pt x="14152"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559"/>
                      <a:pt x="13966" y="559"/>
                      <a:pt x="13966" y="559"/>
                    </a:cubicBezTo>
                    <a:cubicBezTo>
                      <a:pt x="13593" y="559"/>
                      <a:pt x="13593" y="559"/>
                      <a:pt x="13593" y="559"/>
                    </a:cubicBezTo>
                    <a:cubicBezTo>
                      <a:pt x="13593" y="745"/>
                      <a:pt x="13593" y="745"/>
                      <a:pt x="13593" y="745"/>
                    </a:cubicBezTo>
                    <a:cubicBezTo>
                      <a:pt x="13593" y="745"/>
                      <a:pt x="13593" y="745"/>
                      <a:pt x="13593" y="745"/>
                    </a:cubicBezTo>
                    <a:cubicBezTo>
                      <a:pt x="13593" y="745"/>
                      <a:pt x="13593" y="931"/>
                      <a:pt x="13593" y="931"/>
                    </a:cubicBezTo>
                    <a:cubicBezTo>
                      <a:pt x="13593" y="931"/>
                      <a:pt x="13593" y="931"/>
                      <a:pt x="13593" y="931"/>
                    </a:cubicBezTo>
                    <a:cubicBezTo>
                      <a:pt x="13966" y="931"/>
                      <a:pt x="13966" y="931"/>
                      <a:pt x="13966" y="931"/>
                    </a:cubicBezTo>
                    <a:cubicBezTo>
                      <a:pt x="13966" y="931"/>
                      <a:pt x="13966" y="931"/>
                      <a:pt x="13966" y="931"/>
                    </a:cubicBezTo>
                    <a:close/>
                    <a:moveTo>
                      <a:pt x="20855" y="14338"/>
                    </a:moveTo>
                    <a:cubicBezTo>
                      <a:pt x="21041" y="14152"/>
                      <a:pt x="21041" y="13966"/>
                      <a:pt x="21041" y="13779"/>
                    </a:cubicBezTo>
                    <a:cubicBezTo>
                      <a:pt x="21041" y="13779"/>
                      <a:pt x="21041" y="13779"/>
                      <a:pt x="21041" y="13779"/>
                    </a:cubicBezTo>
                    <a:cubicBezTo>
                      <a:pt x="21041" y="13779"/>
                      <a:pt x="21041" y="13779"/>
                      <a:pt x="21041" y="13779"/>
                    </a:cubicBezTo>
                    <a:cubicBezTo>
                      <a:pt x="21041" y="13779"/>
                      <a:pt x="21041" y="13779"/>
                      <a:pt x="21041" y="13779"/>
                    </a:cubicBezTo>
                    <a:cubicBezTo>
                      <a:pt x="21041" y="13779"/>
                      <a:pt x="21041" y="13779"/>
                      <a:pt x="21041" y="13779"/>
                    </a:cubicBezTo>
                    <a:cubicBezTo>
                      <a:pt x="21041" y="13779"/>
                      <a:pt x="21041" y="13779"/>
                      <a:pt x="20855" y="13593"/>
                    </a:cubicBezTo>
                    <a:cubicBezTo>
                      <a:pt x="20855" y="13779"/>
                      <a:pt x="20855" y="13779"/>
                      <a:pt x="20855" y="13779"/>
                    </a:cubicBezTo>
                    <a:cubicBezTo>
                      <a:pt x="20855" y="13779"/>
                      <a:pt x="20855" y="13779"/>
                      <a:pt x="20855" y="13779"/>
                    </a:cubicBezTo>
                    <a:cubicBezTo>
                      <a:pt x="20855" y="13779"/>
                      <a:pt x="20855" y="13779"/>
                      <a:pt x="20669" y="13779"/>
                    </a:cubicBezTo>
                    <a:cubicBezTo>
                      <a:pt x="20669" y="13966"/>
                      <a:pt x="20669" y="13966"/>
                      <a:pt x="20669" y="13966"/>
                    </a:cubicBezTo>
                    <a:cubicBezTo>
                      <a:pt x="20669" y="13966"/>
                      <a:pt x="20483" y="14152"/>
                      <a:pt x="20483" y="14152"/>
                    </a:cubicBezTo>
                    <a:cubicBezTo>
                      <a:pt x="20483" y="14152"/>
                      <a:pt x="20483" y="14152"/>
                      <a:pt x="20483" y="14152"/>
                    </a:cubicBezTo>
                    <a:cubicBezTo>
                      <a:pt x="20483" y="14152"/>
                      <a:pt x="20483" y="14152"/>
                      <a:pt x="20483" y="14152"/>
                    </a:cubicBezTo>
                    <a:cubicBezTo>
                      <a:pt x="20483" y="14152"/>
                      <a:pt x="20483" y="14338"/>
                      <a:pt x="20483" y="14338"/>
                    </a:cubicBezTo>
                    <a:cubicBezTo>
                      <a:pt x="20483" y="14338"/>
                      <a:pt x="20483" y="14338"/>
                      <a:pt x="20483" y="14338"/>
                    </a:cubicBezTo>
                    <a:cubicBezTo>
                      <a:pt x="20483" y="14338"/>
                      <a:pt x="20483" y="14338"/>
                      <a:pt x="20483" y="14338"/>
                    </a:cubicBezTo>
                    <a:cubicBezTo>
                      <a:pt x="20297" y="14524"/>
                      <a:pt x="20297" y="14524"/>
                      <a:pt x="20297" y="14710"/>
                    </a:cubicBezTo>
                    <a:cubicBezTo>
                      <a:pt x="20297" y="14710"/>
                      <a:pt x="20297" y="14710"/>
                      <a:pt x="20297" y="14710"/>
                    </a:cubicBezTo>
                    <a:cubicBezTo>
                      <a:pt x="20297" y="14710"/>
                      <a:pt x="20297" y="14710"/>
                      <a:pt x="20297" y="14710"/>
                    </a:cubicBezTo>
                    <a:cubicBezTo>
                      <a:pt x="20297" y="14710"/>
                      <a:pt x="20297" y="14897"/>
                      <a:pt x="20297" y="15083"/>
                    </a:cubicBezTo>
                    <a:cubicBezTo>
                      <a:pt x="20297" y="15083"/>
                      <a:pt x="20297" y="15083"/>
                      <a:pt x="20297" y="15083"/>
                    </a:cubicBezTo>
                    <a:cubicBezTo>
                      <a:pt x="20297" y="15269"/>
                      <a:pt x="20297" y="15269"/>
                      <a:pt x="20297" y="15269"/>
                    </a:cubicBezTo>
                    <a:cubicBezTo>
                      <a:pt x="20297" y="15269"/>
                      <a:pt x="20297" y="15269"/>
                      <a:pt x="20297" y="15269"/>
                    </a:cubicBezTo>
                    <a:cubicBezTo>
                      <a:pt x="20297" y="15269"/>
                      <a:pt x="20297" y="15269"/>
                      <a:pt x="20297" y="15269"/>
                    </a:cubicBezTo>
                    <a:cubicBezTo>
                      <a:pt x="20483" y="15269"/>
                      <a:pt x="20669" y="15083"/>
                      <a:pt x="20669" y="15083"/>
                    </a:cubicBezTo>
                    <a:cubicBezTo>
                      <a:pt x="20669" y="15083"/>
                      <a:pt x="20669" y="14897"/>
                      <a:pt x="20669" y="14897"/>
                    </a:cubicBezTo>
                    <a:cubicBezTo>
                      <a:pt x="20669" y="14897"/>
                      <a:pt x="20669" y="14897"/>
                      <a:pt x="20669" y="14897"/>
                    </a:cubicBezTo>
                    <a:cubicBezTo>
                      <a:pt x="20669" y="14897"/>
                      <a:pt x="20669" y="14897"/>
                      <a:pt x="20669" y="14710"/>
                    </a:cubicBezTo>
                    <a:cubicBezTo>
                      <a:pt x="20669" y="14710"/>
                      <a:pt x="20669" y="14710"/>
                      <a:pt x="20669" y="14710"/>
                    </a:cubicBezTo>
                    <a:cubicBezTo>
                      <a:pt x="20669" y="14710"/>
                      <a:pt x="20669" y="14710"/>
                      <a:pt x="20669" y="14710"/>
                    </a:cubicBezTo>
                    <a:cubicBezTo>
                      <a:pt x="20669" y="14710"/>
                      <a:pt x="20669" y="14710"/>
                      <a:pt x="20669" y="14524"/>
                    </a:cubicBezTo>
                    <a:cubicBezTo>
                      <a:pt x="20669" y="14524"/>
                      <a:pt x="20669" y="14524"/>
                      <a:pt x="20669" y="14524"/>
                    </a:cubicBezTo>
                    <a:cubicBezTo>
                      <a:pt x="20669" y="14524"/>
                      <a:pt x="20669" y="14524"/>
                      <a:pt x="20669" y="14524"/>
                    </a:cubicBezTo>
                    <a:cubicBezTo>
                      <a:pt x="20669" y="14524"/>
                      <a:pt x="20855" y="14524"/>
                      <a:pt x="20855" y="14524"/>
                    </a:cubicBezTo>
                    <a:cubicBezTo>
                      <a:pt x="20855" y="14338"/>
                      <a:pt x="20855" y="14338"/>
                      <a:pt x="20855" y="14338"/>
                    </a:cubicBezTo>
                    <a:cubicBezTo>
                      <a:pt x="20855" y="14338"/>
                      <a:pt x="20855" y="14338"/>
                      <a:pt x="20855" y="14338"/>
                    </a:cubicBezTo>
                    <a:cubicBezTo>
                      <a:pt x="20855" y="14338"/>
                      <a:pt x="20855" y="14338"/>
                      <a:pt x="20855" y="14338"/>
                    </a:cubicBezTo>
                    <a:cubicBezTo>
                      <a:pt x="20855" y="14338"/>
                      <a:pt x="20855" y="14338"/>
                      <a:pt x="20855" y="14338"/>
                    </a:cubicBezTo>
                    <a:close/>
                  </a:path>
                </a:pathLst>
              </a:custGeom>
              <a:solidFill>
                <a:srgbClr val="FFC000"/>
              </a:solidFill>
              <a:ln w="12700" cap="flat">
                <a:noFill/>
                <a:miter lim="400000"/>
              </a:ln>
              <a:effectLst/>
            </p:spPr>
            <p:txBody>
              <a:bodyPr wrap="square" lIns="45719" tIns="45719" rIns="45719" bIns="45719" numCol="1" anchor="t">
                <a:noAutofit/>
              </a:bodyPr>
              <a:lstStyle/>
              <a:p>
                <a:pPr/>
              </a:p>
            </p:txBody>
          </p:sp>
        </p:grpSp>
        <p:sp>
          <p:nvSpPr>
            <p:cNvPr id="60" name="矩形 74"/>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05</a:t>
              </a:r>
              <a:r>
                <a:t> </a:t>
              </a:r>
            </a:p>
          </p:txBody>
        </p:sp>
      </p:grpSp>
      <p:sp>
        <p:nvSpPr>
          <p:cNvPr id="62" name="TextBox 82"/>
          <p:cNvSpPr txBox="1"/>
          <p:nvPr/>
        </p:nvSpPr>
        <p:spPr>
          <a:xfrm>
            <a:off x="444238" y="476887"/>
            <a:ext cx="2237740"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595959"/>
                </a:solidFill>
              </a:defRPr>
            </a:lvl1pPr>
          </a:lstStyle>
          <a:p>
            <a:pPr/>
            <a:r>
              <a:t>年度工作概括</a:t>
            </a:r>
          </a:p>
        </p:txBody>
      </p:sp>
      <p:sp>
        <p:nvSpPr>
          <p:cNvPr id="6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第二节">
    <p:spTree>
      <p:nvGrpSpPr>
        <p:cNvPr id="1" name=""/>
        <p:cNvGrpSpPr/>
        <p:nvPr/>
      </p:nvGrpSpPr>
      <p:grpSpPr>
        <a:xfrm>
          <a:off x="0" y="0"/>
          <a:ext cx="0" cy="0"/>
          <a:chOff x="0" y="0"/>
          <a:chExt cx="0" cy="0"/>
        </a:xfrm>
      </p:grpSpPr>
      <p:sp>
        <p:nvSpPr>
          <p:cNvPr id="70" name="矩形 28"/>
          <p:cNvSpPr/>
          <p:nvPr/>
        </p:nvSpPr>
        <p:spPr>
          <a:xfrm>
            <a:off x="-1" y="1198955"/>
            <a:ext cx="12189602" cy="15467"/>
          </a:xfrm>
          <a:prstGeom prst="rect">
            <a:avLst/>
          </a:prstGeom>
          <a:solidFill>
            <a:srgbClr val="00B0F0"/>
          </a:solidFill>
          <a:ln w="12700">
            <a:miter lim="400000"/>
          </a:ln>
        </p:spPr>
        <p:txBody>
          <a:bodyPr lIns="45719" rIns="45719" anchor="ctr"/>
          <a:lstStyle/>
          <a:p>
            <a:pPr algn="ctr">
              <a:defRPr>
                <a:solidFill>
                  <a:srgbClr val="FFFFFF"/>
                </a:solidFill>
              </a:defRPr>
            </a:pPr>
          </a:p>
        </p:txBody>
      </p:sp>
      <p:grpSp>
        <p:nvGrpSpPr>
          <p:cNvPr id="77" name="组合 29"/>
          <p:cNvGrpSpPr/>
          <p:nvPr/>
        </p:nvGrpSpPr>
        <p:grpSpPr>
          <a:xfrm>
            <a:off x="7002066" y="285727"/>
            <a:ext cx="904808" cy="630801"/>
            <a:chOff x="0" y="0"/>
            <a:chExt cx="904807" cy="630800"/>
          </a:xfrm>
        </p:grpSpPr>
        <p:grpSp>
          <p:nvGrpSpPr>
            <p:cNvPr id="75" name="组合 31"/>
            <p:cNvGrpSpPr/>
            <p:nvPr/>
          </p:nvGrpSpPr>
          <p:grpSpPr>
            <a:xfrm>
              <a:off x="153543" y="0"/>
              <a:ext cx="597721" cy="597721"/>
              <a:chOff x="0" y="0"/>
              <a:chExt cx="597720" cy="597720"/>
            </a:xfrm>
          </p:grpSpPr>
          <p:sp>
            <p:nvSpPr>
              <p:cNvPr id="71" name="椭圆 34"/>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74" name="组合 113"/>
              <p:cNvGrpSpPr/>
              <p:nvPr/>
            </p:nvGrpSpPr>
            <p:grpSpPr>
              <a:xfrm>
                <a:off x="101036" y="108140"/>
                <a:ext cx="395647" cy="383825"/>
                <a:chOff x="0" y="0"/>
                <a:chExt cx="395646" cy="383824"/>
              </a:xfrm>
            </p:grpSpPr>
            <p:sp>
              <p:nvSpPr>
                <p:cNvPr id="72" name="Freeform 252"/>
                <p:cNvSpPr/>
                <p:nvPr/>
              </p:nvSpPr>
              <p:spPr>
                <a:xfrm>
                  <a:off x="60606" y="84996"/>
                  <a:ext cx="274436" cy="2988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58"/>
                      </a:moveTo>
                      <a:cubicBezTo>
                        <a:pt x="0" y="20555"/>
                        <a:pt x="0" y="20555"/>
                        <a:pt x="0" y="20555"/>
                      </a:cubicBezTo>
                      <a:cubicBezTo>
                        <a:pt x="0" y="21252"/>
                        <a:pt x="379" y="21600"/>
                        <a:pt x="758" y="21600"/>
                      </a:cubicBezTo>
                      <a:cubicBezTo>
                        <a:pt x="1137" y="21600"/>
                        <a:pt x="1137" y="21600"/>
                        <a:pt x="1516" y="21600"/>
                      </a:cubicBezTo>
                      <a:cubicBezTo>
                        <a:pt x="7200" y="21600"/>
                        <a:pt x="7200" y="21600"/>
                        <a:pt x="7200" y="21600"/>
                      </a:cubicBezTo>
                      <a:cubicBezTo>
                        <a:pt x="7579" y="21600"/>
                        <a:pt x="7579" y="21600"/>
                        <a:pt x="7958" y="21600"/>
                      </a:cubicBezTo>
                      <a:cubicBezTo>
                        <a:pt x="7958" y="21600"/>
                        <a:pt x="7958" y="21252"/>
                        <a:pt x="7958" y="21252"/>
                      </a:cubicBezTo>
                      <a:cubicBezTo>
                        <a:pt x="7958" y="15677"/>
                        <a:pt x="7958" y="15677"/>
                        <a:pt x="7958" y="15677"/>
                      </a:cubicBezTo>
                      <a:cubicBezTo>
                        <a:pt x="13642" y="15677"/>
                        <a:pt x="13642" y="15677"/>
                        <a:pt x="13642" y="15677"/>
                      </a:cubicBezTo>
                      <a:cubicBezTo>
                        <a:pt x="13642" y="21252"/>
                        <a:pt x="13642" y="21252"/>
                        <a:pt x="13642" y="21252"/>
                      </a:cubicBezTo>
                      <a:cubicBezTo>
                        <a:pt x="13642" y="21252"/>
                        <a:pt x="14021" y="21600"/>
                        <a:pt x="14021" y="21600"/>
                      </a:cubicBezTo>
                      <a:cubicBezTo>
                        <a:pt x="14021" y="21600"/>
                        <a:pt x="14400" y="21600"/>
                        <a:pt x="14400" y="21600"/>
                      </a:cubicBezTo>
                      <a:cubicBezTo>
                        <a:pt x="20084" y="21600"/>
                        <a:pt x="20084" y="21600"/>
                        <a:pt x="20084" y="21600"/>
                      </a:cubicBezTo>
                      <a:cubicBezTo>
                        <a:pt x="20463" y="21600"/>
                        <a:pt x="20842" y="21600"/>
                        <a:pt x="21221" y="21600"/>
                      </a:cubicBezTo>
                      <a:cubicBezTo>
                        <a:pt x="21221" y="21600"/>
                        <a:pt x="21600" y="21252"/>
                        <a:pt x="21600" y="20555"/>
                      </a:cubicBezTo>
                      <a:cubicBezTo>
                        <a:pt x="21600" y="9058"/>
                        <a:pt x="21600" y="9058"/>
                        <a:pt x="21600" y="9058"/>
                      </a:cubicBezTo>
                      <a:cubicBezTo>
                        <a:pt x="10989" y="0"/>
                        <a:pt x="10989" y="0"/>
                        <a:pt x="10989" y="0"/>
                      </a:cubicBezTo>
                      <a:lnTo>
                        <a:pt x="0" y="9058"/>
                      </a:lnTo>
                      <a:close/>
                    </a:path>
                  </a:pathLst>
                </a:custGeom>
                <a:solidFill>
                  <a:srgbClr val="008BB6"/>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sp>
              <p:nvSpPr>
                <p:cNvPr id="73" name="Freeform 253"/>
                <p:cNvSpPr/>
                <p:nvPr/>
              </p:nvSpPr>
              <p:spPr>
                <a:xfrm>
                  <a:off x="0" y="-1"/>
                  <a:ext cx="395647" cy="212683"/>
                </a:xfrm>
                <a:custGeom>
                  <a:avLst/>
                  <a:gdLst/>
                  <a:ahLst/>
                  <a:cxnLst>
                    <a:cxn ang="0">
                      <a:pos x="wd2" y="hd2"/>
                    </a:cxn>
                    <a:cxn ang="5400000">
                      <a:pos x="wd2" y="hd2"/>
                    </a:cxn>
                    <a:cxn ang="10800000">
                      <a:pos x="wd2" y="hd2"/>
                    </a:cxn>
                    <a:cxn ang="16200000">
                      <a:pos x="wd2" y="hd2"/>
                    </a:cxn>
                  </a:cxnLst>
                  <a:rect l="0" t="0" r="r" b="b"/>
                  <a:pathLst>
                    <a:path w="21340" h="21120" fill="norm" stroke="1" extrusionOk="0">
                      <a:moveTo>
                        <a:pt x="20950" y="16560"/>
                      </a:moveTo>
                      <a:cubicBezTo>
                        <a:pt x="17566" y="10800"/>
                        <a:pt x="17566" y="10800"/>
                        <a:pt x="17566" y="10800"/>
                      </a:cubicBezTo>
                      <a:cubicBezTo>
                        <a:pt x="17566" y="1680"/>
                        <a:pt x="17566" y="1680"/>
                        <a:pt x="17566" y="1680"/>
                      </a:cubicBezTo>
                      <a:cubicBezTo>
                        <a:pt x="17566" y="1200"/>
                        <a:pt x="17306" y="720"/>
                        <a:pt x="17046" y="720"/>
                      </a:cubicBezTo>
                      <a:cubicBezTo>
                        <a:pt x="15745" y="720"/>
                        <a:pt x="15745" y="720"/>
                        <a:pt x="15745" y="720"/>
                      </a:cubicBezTo>
                      <a:cubicBezTo>
                        <a:pt x="15484" y="720"/>
                        <a:pt x="15224" y="1200"/>
                        <a:pt x="15224" y="1680"/>
                      </a:cubicBezTo>
                      <a:cubicBezTo>
                        <a:pt x="15224" y="6960"/>
                        <a:pt x="15224" y="6960"/>
                        <a:pt x="15224" y="6960"/>
                      </a:cubicBezTo>
                      <a:cubicBezTo>
                        <a:pt x="11581" y="720"/>
                        <a:pt x="11581" y="720"/>
                        <a:pt x="11581" y="720"/>
                      </a:cubicBezTo>
                      <a:cubicBezTo>
                        <a:pt x="11060" y="-240"/>
                        <a:pt x="10280" y="-240"/>
                        <a:pt x="9759" y="720"/>
                      </a:cubicBezTo>
                      <a:cubicBezTo>
                        <a:pt x="390" y="16560"/>
                        <a:pt x="390" y="16560"/>
                        <a:pt x="390" y="16560"/>
                      </a:cubicBezTo>
                      <a:cubicBezTo>
                        <a:pt x="-130" y="17520"/>
                        <a:pt x="-130" y="18960"/>
                        <a:pt x="390" y="20400"/>
                      </a:cubicBezTo>
                      <a:cubicBezTo>
                        <a:pt x="651" y="20880"/>
                        <a:pt x="1171" y="20880"/>
                        <a:pt x="1431" y="20880"/>
                      </a:cubicBezTo>
                      <a:cubicBezTo>
                        <a:pt x="1692" y="20880"/>
                        <a:pt x="2212" y="20880"/>
                        <a:pt x="2472" y="20400"/>
                      </a:cubicBezTo>
                      <a:cubicBezTo>
                        <a:pt x="10800" y="6000"/>
                        <a:pt x="10800" y="6000"/>
                        <a:pt x="10800" y="6000"/>
                      </a:cubicBezTo>
                      <a:cubicBezTo>
                        <a:pt x="19128" y="20400"/>
                        <a:pt x="19128" y="20400"/>
                        <a:pt x="19128" y="20400"/>
                      </a:cubicBezTo>
                      <a:cubicBezTo>
                        <a:pt x="19648" y="21360"/>
                        <a:pt x="20689" y="21360"/>
                        <a:pt x="20950" y="20400"/>
                      </a:cubicBezTo>
                      <a:cubicBezTo>
                        <a:pt x="21470" y="18960"/>
                        <a:pt x="21470" y="17520"/>
                        <a:pt x="20950" y="16560"/>
                      </a:cubicBezTo>
                      <a:close/>
                    </a:path>
                  </a:pathLst>
                </a:custGeom>
                <a:solidFill>
                  <a:srgbClr val="008BB6"/>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grpSp>
        </p:grpSp>
        <p:sp>
          <p:nvSpPr>
            <p:cNvPr id="76" name="矩形 33"/>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01</a:t>
              </a:r>
              <a:r>
                <a:t> </a:t>
              </a:r>
            </a:p>
          </p:txBody>
        </p:sp>
      </p:grpSp>
      <p:grpSp>
        <p:nvGrpSpPr>
          <p:cNvPr id="85" name="组合 38"/>
          <p:cNvGrpSpPr/>
          <p:nvPr/>
        </p:nvGrpSpPr>
        <p:grpSpPr>
          <a:xfrm>
            <a:off x="8002198" y="285727"/>
            <a:ext cx="904808" cy="630801"/>
            <a:chOff x="0" y="0"/>
            <a:chExt cx="904807" cy="630800"/>
          </a:xfrm>
        </p:grpSpPr>
        <p:grpSp>
          <p:nvGrpSpPr>
            <p:cNvPr id="83" name="组合 36"/>
            <p:cNvGrpSpPr/>
            <p:nvPr/>
          </p:nvGrpSpPr>
          <p:grpSpPr>
            <a:xfrm>
              <a:off x="153534" y="0"/>
              <a:ext cx="597721" cy="597721"/>
              <a:chOff x="0" y="0"/>
              <a:chExt cx="597720" cy="597720"/>
            </a:xfrm>
          </p:grpSpPr>
          <p:sp>
            <p:nvSpPr>
              <p:cNvPr id="78" name="椭圆 41"/>
              <p:cNvSpPr/>
              <p:nvPr/>
            </p:nvSpPr>
            <p:spPr>
              <a:xfrm>
                <a:off x="-1" y="-1"/>
                <a:ext cx="597722" cy="597721"/>
              </a:xfrm>
              <a:prstGeom prst="ellipse">
                <a:avLst/>
              </a:prstGeom>
              <a:solidFill>
                <a:srgbClr val="595959"/>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82" name="组合 118"/>
              <p:cNvGrpSpPr/>
              <p:nvPr/>
            </p:nvGrpSpPr>
            <p:grpSpPr>
              <a:xfrm>
                <a:off x="116344" y="125172"/>
                <a:ext cx="387904" cy="335121"/>
                <a:chOff x="0" y="0"/>
                <a:chExt cx="387902" cy="335120"/>
              </a:xfrm>
            </p:grpSpPr>
            <p:sp>
              <p:nvSpPr>
                <p:cNvPr id="79" name="Freeform 301"/>
                <p:cNvSpPr/>
                <p:nvPr/>
              </p:nvSpPr>
              <p:spPr>
                <a:xfrm>
                  <a:off x="128301" y="75517"/>
                  <a:ext cx="259602" cy="259604"/>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80" name="Freeform 302"/>
                <p:cNvSpPr/>
                <p:nvPr/>
              </p:nvSpPr>
              <p:spPr>
                <a:xfrm>
                  <a:off x="0" y="0"/>
                  <a:ext cx="168517" cy="168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81" name="Freeform 303"/>
                <p:cNvSpPr/>
                <p:nvPr/>
              </p:nvSpPr>
              <p:spPr>
                <a:xfrm>
                  <a:off x="0" y="168517"/>
                  <a:ext cx="132133" cy="126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84" name="矩形 40"/>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02</a:t>
              </a:r>
              <a:r>
                <a:t> </a:t>
              </a:r>
            </a:p>
          </p:txBody>
        </p:sp>
      </p:grpSp>
      <p:grpSp>
        <p:nvGrpSpPr>
          <p:cNvPr id="90" name="组合 46"/>
          <p:cNvGrpSpPr/>
          <p:nvPr/>
        </p:nvGrpSpPr>
        <p:grpSpPr>
          <a:xfrm>
            <a:off x="9002330" y="285727"/>
            <a:ext cx="904808" cy="630801"/>
            <a:chOff x="0" y="0"/>
            <a:chExt cx="904807" cy="630800"/>
          </a:xfrm>
        </p:grpSpPr>
        <p:grpSp>
          <p:nvGrpSpPr>
            <p:cNvPr id="88" name="组合 55"/>
            <p:cNvGrpSpPr/>
            <p:nvPr/>
          </p:nvGrpSpPr>
          <p:grpSpPr>
            <a:xfrm>
              <a:off x="153543" y="0"/>
              <a:ext cx="597721" cy="597721"/>
              <a:chOff x="0" y="0"/>
              <a:chExt cx="597720" cy="597720"/>
            </a:xfrm>
          </p:grpSpPr>
          <p:sp>
            <p:nvSpPr>
              <p:cNvPr id="86" name="椭圆 49"/>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sp>
            <p:nvSpPr>
              <p:cNvPr id="87" name="任意多边形 50"/>
              <p:cNvSpPr/>
              <p:nvPr/>
            </p:nvSpPr>
            <p:spPr>
              <a:xfrm>
                <a:off x="98623" y="136926"/>
                <a:ext cx="419431" cy="321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8" y="20817"/>
                    </a:moveTo>
                    <a:cubicBezTo>
                      <a:pt x="21316" y="20817"/>
                      <a:pt x="21316" y="20817"/>
                      <a:pt x="21316" y="20817"/>
                    </a:cubicBezTo>
                    <a:cubicBezTo>
                      <a:pt x="21316" y="20817"/>
                      <a:pt x="21600" y="20817"/>
                      <a:pt x="21600" y="21209"/>
                    </a:cubicBezTo>
                    <a:cubicBezTo>
                      <a:pt x="21600" y="21600"/>
                      <a:pt x="21316" y="21600"/>
                      <a:pt x="21316" y="21600"/>
                    </a:cubicBezTo>
                    <a:lnTo>
                      <a:pt x="568" y="21600"/>
                    </a:lnTo>
                    <a:cubicBezTo>
                      <a:pt x="284" y="21600"/>
                      <a:pt x="0" y="21600"/>
                      <a:pt x="0" y="21209"/>
                    </a:cubicBezTo>
                    <a:cubicBezTo>
                      <a:pt x="0" y="20817"/>
                      <a:pt x="284" y="20817"/>
                      <a:pt x="568" y="20817"/>
                    </a:cubicBezTo>
                    <a:close/>
                    <a:moveTo>
                      <a:pt x="16440" y="10017"/>
                    </a:moveTo>
                    <a:lnTo>
                      <a:pt x="19560" y="10017"/>
                    </a:lnTo>
                    <a:lnTo>
                      <a:pt x="19560" y="18626"/>
                    </a:lnTo>
                    <a:lnTo>
                      <a:pt x="16440" y="18626"/>
                    </a:lnTo>
                    <a:close/>
                    <a:moveTo>
                      <a:pt x="11640" y="5948"/>
                    </a:moveTo>
                    <a:lnTo>
                      <a:pt x="14760" y="5948"/>
                    </a:lnTo>
                    <a:lnTo>
                      <a:pt x="14760" y="18626"/>
                    </a:lnTo>
                    <a:lnTo>
                      <a:pt x="11640" y="18626"/>
                    </a:lnTo>
                    <a:close/>
                    <a:moveTo>
                      <a:pt x="2760" y="4852"/>
                    </a:moveTo>
                    <a:lnTo>
                      <a:pt x="5880" y="4852"/>
                    </a:lnTo>
                    <a:lnTo>
                      <a:pt x="5880" y="18626"/>
                    </a:lnTo>
                    <a:lnTo>
                      <a:pt x="2760" y="18626"/>
                    </a:lnTo>
                    <a:close/>
                    <a:moveTo>
                      <a:pt x="7320" y="0"/>
                    </a:moveTo>
                    <a:lnTo>
                      <a:pt x="10440" y="0"/>
                    </a:lnTo>
                    <a:lnTo>
                      <a:pt x="10440" y="18626"/>
                    </a:lnTo>
                    <a:lnTo>
                      <a:pt x="7320" y="18626"/>
                    </a:lnTo>
                    <a:close/>
                  </a:path>
                </a:pathLst>
              </a:custGeom>
              <a:solidFill>
                <a:srgbClr val="C1D842"/>
              </a:solidFill>
              <a:ln w="12700" cap="flat">
                <a:noFill/>
                <a:miter lim="400000"/>
              </a:ln>
              <a:effectLst/>
            </p:spPr>
            <p:txBody>
              <a:bodyPr wrap="square" lIns="45719" tIns="45719" rIns="45719" bIns="45719" numCol="1" anchor="t">
                <a:noAutofit/>
              </a:bodyPr>
              <a:lstStyle/>
              <a:p>
                <a:pPr/>
              </a:p>
            </p:txBody>
          </p:sp>
        </p:grpSp>
        <p:sp>
          <p:nvSpPr>
            <p:cNvPr id="89" name="矩形 48"/>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03</a:t>
              </a:r>
              <a:r>
                <a:t> </a:t>
              </a:r>
            </a:p>
          </p:txBody>
        </p:sp>
      </p:grpSp>
      <p:grpSp>
        <p:nvGrpSpPr>
          <p:cNvPr id="99" name="组合 51"/>
          <p:cNvGrpSpPr/>
          <p:nvPr/>
        </p:nvGrpSpPr>
        <p:grpSpPr>
          <a:xfrm>
            <a:off x="10002462" y="285727"/>
            <a:ext cx="904808" cy="630801"/>
            <a:chOff x="0" y="0"/>
            <a:chExt cx="904807" cy="630800"/>
          </a:xfrm>
        </p:grpSpPr>
        <p:grpSp>
          <p:nvGrpSpPr>
            <p:cNvPr id="97" name="组合 43"/>
            <p:cNvGrpSpPr/>
            <p:nvPr/>
          </p:nvGrpSpPr>
          <p:grpSpPr>
            <a:xfrm>
              <a:off x="153543" y="0"/>
              <a:ext cx="597721" cy="597721"/>
              <a:chOff x="0" y="0"/>
              <a:chExt cx="597720" cy="597720"/>
            </a:xfrm>
          </p:grpSpPr>
          <p:sp>
            <p:nvSpPr>
              <p:cNvPr id="91" name="椭圆 54"/>
              <p:cNvSpPr/>
              <p:nvPr/>
            </p:nvSpPr>
            <p:spPr>
              <a:xfrm>
                <a:off x="-1" y="-1"/>
                <a:ext cx="597722" cy="59772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96" name="组合 137"/>
              <p:cNvGrpSpPr/>
              <p:nvPr/>
            </p:nvGrpSpPr>
            <p:grpSpPr>
              <a:xfrm>
                <a:off x="161643" y="122475"/>
                <a:ext cx="274435" cy="352770"/>
                <a:chOff x="0" y="0"/>
                <a:chExt cx="274434" cy="352769"/>
              </a:xfrm>
            </p:grpSpPr>
            <p:sp>
              <p:nvSpPr>
                <p:cNvPr id="92" name="Freeform 108"/>
                <p:cNvSpPr/>
                <p:nvPr/>
              </p:nvSpPr>
              <p:spPr>
                <a:xfrm flipH="1">
                  <a:off x="0" y="313342"/>
                  <a:ext cx="38908" cy="394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21600"/>
                        <a:pt x="10800" y="21600"/>
                        <a:pt x="10800" y="21600"/>
                      </a:cubicBezTo>
                      <a:cubicBezTo>
                        <a:pt x="16875" y="21600"/>
                        <a:pt x="21600" y="16875"/>
                        <a:pt x="21600" y="10800"/>
                      </a:cubicBezTo>
                      <a:cubicBezTo>
                        <a:pt x="21600" y="0"/>
                        <a:pt x="21600" y="0"/>
                        <a:pt x="21600" y="0"/>
                      </a:cubicBezTo>
                      <a:cubicBezTo>
                        <a:pt x="0" y="0"/>
                        <a:pt x="0" y="0"/>
                        <a:pt x="0" y="0"/>
                      </a:cubicBezTo>
                      <a:lnTo>
                        <a:pt x="0" y="21600"/>
                      </a:lnTo>
                      <a:close/>
                    </a:path>
                  </a:pathLst>
                </a:cu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93" name="Freeform 109"/>
                <p:cNvSpPr/>
                <p:nvPr/>
              </p:nvSpPr>
              <p:spPr>
                <a:xfrm flipH="1">
                  <a:off x="0" y="0"/>
                  <a:ext cx="274435" cy="35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57" y="0"/>
                      </a:moveTo>
                      <a:cubicBezTo>
                        <a:pt x="1543" y="0"/>
                        <a:pt x="1543" y="0"/>
                        <a:pt x="1543" y="0"/>
                      </a:cubicBezTo>
                      <a:cubicBezTo>
                        <a:pt x="675" y="0"/>
                        <a:pt x="0" y="525"/>
                        <a:pt x="0" y="1200"/>
                      </a:cubicBezTo>
                      <a:cubicBezTo>
                        <a:pt x="0" y="20400"/>
                        <a:pt x="0" y="20400"/>
                        <a:pt x="0" y="20400"/>
                      </a:cubicBezTo>
                      <a:cubicBezTo>
                        <a:pt x="0" y="21075"/>
                        <a:pt x="675" y="21600"/>
                        <a:pt x="1543" y="21600"/>
                      </a:cubicBezTo>
                      <a:cubicBezTo>
                        <a:pt x="16971" y="21600"/>
                        <a:pt x="16971" y="21600"/>
                        <a:pt x="16971" y="21600"/>
                      </a:cubicBezTo>
                      <a:cubicBezTo>
                        <a:pt x="16971" y="10800"/>
                        <a:pt x="16971" y="10800"/>
                        <a:pt x="16971" y="10800"/>
                      </a:cubicBezTo>
                      <a:cubicBezTo>
                        <a:pt x="21600" y="10800"/>
                        <a:pt x="21600" y="10800"/>
                        <a:pt x="21600" y="10800"/>
                      </a:cubicBezTo>
                      <a:cubicBezTo>
                        <a:pt x="21600" y="1200"/>
                        <a:pt x="21600" y="1200"/>
                        <a:pt x="21600" y="1200"/>
                      </a:cubicBezTo>
                      <a:cubicBezTo>
                        <a:pt x="21600" y="525"/>
                        <a:pt x="20925" y="0"/>
                        <a:pt x="20057" y="0"/>
                      </a:cubicBezTo>
                      <a:close/>
                      <a:moveTo>
                        <a:pt x="16200" y="7800"/>
                      </a:moveTo>
                      <a:cubicBezTo>
                        <a:pt x="5400" y="7800"/>
                        <a:pt x="5400" y="7800"/>
                        <a:pt x="5400" y="7800"/>
                      </a:cubicBezTo>
                      <a:cubicBezTo>
                        <a:pt x="5400" y="6600"/>
                        <a:pt x="5400" y="6600"/>
                        <a:pt x="5400" y="6600"/>
                      </a:cubicBezTo>
                      <a:cubicBezTo>
                        <a:pt x="16200" y="6600"/>
                        <a:pt x="16200" y="6600"/>
                        <a:pt x="16200" y="6600"/>
                      </a:cubicBezTo>
                      <a:lnTo>
                        <a:pt x="16200" y="7800"/>
                      </a:lnTo>
                      <a:close/>
                      <a:moveTo>
                        <a:pt x="16200" y="5400"/>
                      </a:moveTo>
                      <a:cubicBezTo>
                        <a:pt x="5400" y="5400"/>
                        <a:pt x="5400" y="5400"/>
                        <a:pt x="5400" y="5400"/>
                      </a:cubicBezTo>
                      <a:cubicBezTo>
                        <a:pt x="5400" y="4200"/>
                        <a:pt x="5400" y="4200"/>
                        <a:pt x="5400" y="4200"/>
                      </a:cubicBezTo>
                      <a:cubicBezTo>
                        <a:pt x="16200" y="4200"/>
                        <a:pt x="16200" y="4200"/>
                        <a:pt x="16200" y="4200"/>
                      </a:cubicBezTo>
                      <a:lnTo>
                        <a:pt x="16200" y="5400"/>
                      </a:lnTo>
                      <a:close/>
                    </a:path>
                  </a:pathLst>
                </a:cu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94" name="Rectangle 110"/>
                <p:cNvSpPr/>
                <p:nvPr/>
              </p:nvSpPr>
              <p:spPr>
                <a:xfrm flipH="1">
                  <a:off x="0" y="199223"/>
                  <a:ext cx="38908" cy="38910"/>
                </a:xfrm>
                <a:prstGeom prst="rect">
                  <a:avLst/>
                </a:pr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95" name="Rectangle 111"/>
                <p:cNvSpPr/>
                <p:nvPr/>
              </p:nvSpPr>
              <p:spPr>
                <a:xfrm flipH="1">
                  <a:off x="0" y="256024"/>
                  <a:ext cx="38908" cy="39427"/>
                </a:xfrm>
                <a:prstGeom prst="rect">
                  <a:avLst/>
                </a:pr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grpSp>
        </p:grpSp>
        <p:sp>
          <p:nvSpPr>
            <p:cNvPr id="98" name="矩形 53"/>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04</a:t>
              </a:r>
              <a:r>
                <a:t> </a:t>
              </a:r>
            </a:p>
          </p:txBody>
        </p:sp>
      </p:grpSp>
      <p:grpSp>
        <p:nvGrpSpPr>
          <p:cNvPr id="104" name="组合 85"/>
          <p:cNvGrpSpPr/>
          <p:nvPr/>
        </p:nvGrpSpPr>
        <p:grpSpPr>
          <a:xfrm>
            <a:off x="11002594" y="285727"/>
            <a:ext cx="904808" cy="630801"/>
            <a:chOff x="0" y="0"/>
            <a:chExt cx="904807" cy="630800"/>
          </a:xfrm>
        </p:grpSpPr>
        <p:grpSp>
          <p:nvGrpSpPr>
            <p:cNvPr id="102" name="组合 66"/>
            <p:cNvGrpSpPr/>
            <p:nvPr/>
          </p:nvGrpSpPr>
          <p:grpSpPr>
            <a:xfrm>
              <a:off x="153543" y="0"/>
              <a:ext cx="597721" cy="597721"/>
              <a:chOff x="0" y="0"/>
              <a:chExt cx="597720" cy="597720"/>
            </a:xfrm>
          </p:grpSpPr>
          <p:sp>
            <p:nvSpPr>
              <p:cNvPr id="100" name="椭圆 88"/>
              <p:cNvSpPr/>
              <p:nvPr/>
            </p:nvSpPr>
            <p:spPr>
              <a:xfrm>
                <a:off x="-1" y="-1"/>
                <a:ext cx="597722" cy="59772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sp>
            <p:nvSpPr>
              <p:cNvPr id="101" name="Freeform 9"/>
              <p:cNvSpPr/>
              <p:nvPr/>
            </p:nvSpPr>
            <p:spPr>
              <a:xfrm>
                <a:off x="97438" y="98173"/>
                <a:ext cx="402845" cy="401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 y="6145"/>
                    </a:moveTo>
                    <a:cubicBezTo>
                      <a:pt x="1117" y="6145"/>
                      <a:pt x="1117" y="6145"/>
                      <a:pt x="1117" y="6145"/>
                    </a:cubicBezTo>
                    <a:cubicBezTo>
                      <a:pt x="1117" y="6145"/>
                      <a:pt x="1117" y="6145"/>
                      <a:pt x="931" y="6331"/>
                    </a:cubicBezTo>
                    <a:cubicBezTo>
                      <a:pt x="1117" y="6331"/>
                      <a:pt x="1117" y="6331"/>
                      <a:pt x="1117" y="6331"/>
                    </a:cubicBezTo>
                    <a:cubicBezTo>
                      <a:pt x="1117" y="6331"/>
                      <a:pt x="1117" y="6331"/>
                      <a:pt x="1117" y="6331"/>
                    </a:cubicBezTo>
                    <a:cubicBezTo>
                      <a:pt x="1117" y="6331"/>
                      <a:pt x="1117" y="6331"/>
                      <a:pt x="1117" y="6145"/>
                    </a:cubicBezTo>
                    <a:close/>
                    <a:moveTo>
                      <a:pt x="931" y="6517"/>
                    </a:moveTo>
                    <a:cubicBezTo>
                      <a:pt x="931" y="6517"/>
                      <a:pt x="931" y="6517"/>
                      <a:pt x="931" y="6517"/>
                    </a:cubicBezTo>
                    <a:cubicBezTo>
                      <a:pt x="931" y="6517"/>
                      <a:pt x="931" y="6331"/>
                      <a:pt x="931" y="6331"/>
                    </a:cubicBezTo>
                    <a:cubicBezTo>
                      <a:pt x="931" y="6331"/>
                      <a:pt x="931" y="6331"/>
                      <a:pt x="931" y="6331"/>
                    </a:cubicBezTo>
                    <a:cubicBezTo>
                      <a:pt x="931" y="6331"/>
                      <a:pt x="931" y="6331"/>
                      <a:pt x="931" y="6517"/>
                    </a:cubicBezTo>
                    <a:cubicBezTo>
                      <a:pt x="931" y="6517"/>
                      <a:pt x="931" y="6517"/>
                      <a:pt x="931" y="6517"/>
                    </a:cubicBezTo>
                    <a:close/>
                    <a:moveTo>
                      <a:pt x="16386" y="3352"/>
                    </a:moveTo>
                    <a:cubicBezTo>
                      <a:pt x="16386" y="3352"/>
                      <a:pt x="16386" y="3352"/>
                      <a:pt x="16386" y="3352"/>
                    </a:cubicBezTo>
                    <a:cubicBezTo>
                      <a:pt x="16386" y="3352"/>
                      <a:pt x="16386" y="3352"/>
                      <a:pt x="16386" y="3352"/>
                    </a:cubicBezTo>
                    <a:cubicBezTo>
                      <a:pt x="16386" y="3352"/>
                      <a:pt x="16386" y="3352"/>
                      <a:pt x="16386" y="3352"/>
                    </a:cubicBezTo>
                    <a:cubicBezTo>
                      <a:pt x="16386" y="3352"/>
                      <a:pt x="16386" y="3352"/>
                      <a:pt x="16386" y="3352"/>
                    </a:cubicBezTo>
                    <a:cubicBezTo>
                      <a:pt x="16386" y="3166"/>
                      <a:pt x="16200" y="3166"/>
                      <a:pt x="16200" y="3166"/>
                    </a:cubicBezTo>
                    <a:cubicBezTo>
                      <a:pt x="16200" y="3166"/>
                      <a:pt x="16200" y="3166"/>
                      <a:pt x="16200" y="3166"/>
                    </a:cubicBezTo>
                    <a:cubicBezTo>
                      <a:pt x="16200" y="3166"/>
                      <a:pt x="16200" y="3166"/>
                      <a:pt x="16200" y="3166"/>
                    </a:cubicBezTo>
                    <a:cubicBezTo>
                      <a:pt x="16014" y="3166"/>
                      <a:pt x="16014" y="3166"/>
                      <a:pt x="16014" y="3166"/>
                    </a:cubicBezTo>
                    <a:cubicBezTo>
                      <a:pt x="16014" y="3166"/>
                      <a:pt x="16014" y="3166"/>
                      <a:pt x="16014" y="3166"/>
                    </a:cubicBezTo>
                    <a:cubicBezTo>
                      <a:pt x="16014" y="2979"/>
                      <a:pt x="16014" y="2979"/>
                      <a:pt x="16014" y="2979"/>
                    </a:cubicBezTo>
                    <a:cubicBezTo>
                      <a:pt x="16014" y="2979"/>
                      <a:pt x="16014" y="2979"/>
                      <a:pt x="16014" y="2979"/>
                    </a:cubicBezTo>
                    <a:cubicBezTo>
                      <a:pt x="16014" y="2979"/>
                      <a:pt x="16014" y="2979"/>
                      <a:pt x="15828" y="2979"/>
                    </a:cubicBezTo>
                    <a:cubicBezTo>
                      <a:pt x="15828" y="2979"/>
                      <a:pt x="15828" y="2979"/>
                      <a:pt x="15828" y="2979"/>
                    </a:cubicBezTo>
                    <a:cubicBezTo>
                      <a:pt x="15828" y="2979"/>
                      <a:pt x="15828" y="2979"/>
                      <a:pt x="15828" y="2979"/>
                    </a:cubicBezTo>
                    <a:cubicBezTo>
                      <a:pt x="16014" y="3166"/>
                      <a:pt x="16014" y="3166"/>
                      <a:pt x="16014" y="3166"/>
                    </a:cubicBezTo>
                    <a:cubicBezTo>
                      <a:pt x="16200" y="3166"/>
                      <a:pt x="16200" y="3166"/>
                      <a:pt x="16200" y="3166"/>
                    </a:cubicBezTo>
                    <a:cubicBezTo>
                      <a:pt x="16200" y="3352"/>
                      <a:pt x="16200" y="3352"/>
                      <a:pt x="16200" y="3352"/>
                    </a:cubicBezTo>
                    <a:cubicBezTo>
                      <a:pt x="16014" y="3352"/>
                      <a:pt x="16200" y="3352"/>
                      <a:pt x="16200" y="3352"/>
                    </a:cubicBezTo>
                    <a:cubicBezTo>
                      <a:pt x="16200" y="3352"/>
                      <a:pt x="16200" y="3352"/>
                      <a:pt x="16200" y="3352"/>
                    </a:cubicBezTo>
                    <a:cubicBezTo>
                      <a:pt x="16200" y="3352"/>
                      <a:pt x="16200" y="3352"/>
                      <a:pt x="16200" y="3352"/>
                    </a:cubicBezTo>
                    <a:cubicBezTo>
                      <a:pt x="16200" y="3352"/>
                      <a:pt x="16200" y="3352"/>
                      <a:pt x="16200" y="3352"/>
                    </a:cubicBezTo>
                    <a:cubicBezTo>
                      <a:pt x="16386" y="3352"/>
                      <a:pt x="16386" y="3352"/>
                      <a:pt x="16386" y="3352"/>
                    </a:cubicBezTo>
                    <a:cubicBezTo>
                      <a:pt x="16386" y="3352"/>
                      <a:pt x="16386" y="3352"/>
                      <a:pt x="16386" y="3352"/>
                    </a:cubicBezTo>
                    <a:cubicBezTo>
                      <a:pt x="16386" y="3352"/>
                      <a:pt x="16386" y="3352"/>
                      <a:pt x="16386" y="3352"/>
                    </a:cubicBezTo>
                    <a:close/>
                    <a:moveTo>
                      <a:pt x="20855" y="6890"/>
                    </a:moveTo>
                    <a:cubicBezTo>
                      <a:pt x="21228" y="8193"/>
                      <a:pt x="21600" y="9497"/>
                      <a:pt x="21600" y="10800"/>
                    </a:cubicBezTo>
                    <a:cubicBezTo>
                      <a:pt x="21600" y="16759"/>
                      <a:pt x="16759" y="21600"/>
                      <a:pt x="10800" y="21600"/>
                    </a:cubicBezTo>
                    <a:cubicBezTo>
                      <a:pt x="4841" y="21600"/>
                      <a:pt x="0" y="16759"/>
                      <a:pt x="0" y="10800"/>
                    </a:cubicBezTo>
                    <a:cubicBezTo>
                      <a:pt x="0" y="9310"/>
                      <a:pt x="372" y="7821"/>
                      <a:pt x="931" y="6517"/>
                    </a:cubicBezTo>
                    <a:cubicBezTo>
                      <a:pt x="931" y="7821"/>
                      <a:pt x="931" y="7821"/>
                      <a:pt x="931" y="7821"/>
                    </a:cubicBezTo>
                    <a:cubicBezTo>
                      <a:pt x="931" y="7821"/>
                      <a:pt x="931" y="7821"/>
                      <a:pt x="931" y="7821"/>
                    </a:cubicBezTo>
                    <a:cubicBezTo>
                      <a:pt x="931" y="7821"/>
                      <a:pt x="931" y="7821"/>
                      <a:pt x="931" y="7821"/>
                    </a:cubicBezTo>
                    <a:cubicBezTo>
                      <a:pt x="931" y="7821"/>
                      <a:pt x="931" y="7821"/>
                      <a:pt x="931" y="7821"/>
                    </a:cubicBezTo>
                    <a:cubicBezTo>
                      <a:pt x="1117" y="7821"/>
                      <a:pt x="1117" y="7821"/>
                      <a:pt x="1117" y="7821"/>
                    </a:cubicBezTo>
                    <a:cubicBezTo>
                      <a:pt x="1117" y="8007"/>
                      <a:pt x="1117" y="8007"/>
                      <a:pt x="1117" y="8007"/>
                    </a:cubicBezTo>
                    <a:cubicBezTo>
                      <a:pt x="1117" y="8007"/>
                      <a:pt x="1303" y="8007"/>
                      <a:pt x="1303" y="8007"/>
                    </a:cubicBezTo>
                    <a:cubicBezTo>
                      <a:pt x="1303" y="8007"/>
                      <a:pt x="1303" y="8007"/>
                      <a:pt x="1303" y="8007"/>
                    </a:cubicBezTo>
                    <a:cubicBezTo>
                      <a:pt x="1303" y="8007"/>
                      <a:pt x="1303" y="8007"/>
                      <a:pt x="1303" y="8007"/>
                    </a:cubicBezTo>
                    <a:cubicBezTo>
                      <a:pt x="1303" y="8007"/>
                      <a:pt x="1303" y="8007"/>
                      <a:pt x="1303" y="8007"/>
                    </a:cubicBezTo>
                    <a:cubicBezTo>
                      <a:pt x="1303" y="8007"/>
                      <a:pt x="1303" y="8193"/>
                      <a:pt x="1303" y="8193"/>
                    </a:cubicBezTo>
                    <a:cubicBezTo>
                      <a:pt x="1303" y="8193"/>
                      <a:pt x="1303" y="8193"/>
                      <a:pt x="1303" y="8193"/>
                    </a:cubicBezTo>
                    <a:cubicBezTo>
                      <a:pt x="1490" y="8193"/>
                      <a:pt x="1490" y="8193"/>
                      <a:pt x="1490" y="8379"/>
                    </a:cubicBezTo>
                    <a:cubicBezTo>
                      <a:pt x="1490" y="8379"/>
                      <a:pt x="1490" y="8379"/>
                      <a:pt x="1490" y="8379"/>
                    </a:cubicBezTo>
                    <a:cubicBezTo>
                      <a:pt x="1490" y="8379"/>
                      <a:pt x="1490" y="8379"/>
                      <a:pt x="1490" y="8379"/>
                    </a:cubicBezTo>
                    <a:cubicBezTo>
                      <a:pt x="1490" y="8379"/>
                      <a:pt x="1490" y="8379"/>
                      <a:pt x="1490" y="8379"/>
                    </a:cubicBezTo>
                    <a:cubicBezTo>
                      <a:pt x="1490" y="8379"/>
                      <a:pt x="1490"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566"/>
                      <a:pt x="1676" y="8566"/>
                      <a:pt x="1676" y="8566"/>
                    </a:cubicBezTo>
                    <a:cubicBezTo>
                      <a:pt x="1862" y="8566"/>
                      <a:pt x="1862" y="8566"/>
                      <a:pt x="1862" y="8566"/>
                    </a:cubicBezTo>
                    <a:cubicBezTo>
                      <a:pt x="1862" y="8566"/>
                      <a:pt x="1862" y="8566"/>
                      <a:pt x="1862" y="8566"/>
                    </a:cubicBezTo>
                    <a:cubicBezTo>
                      <a:pt x="1862" y="8566"/>
                      <a:pt x="1862" y="8566"/>
                      <a:pt x="1862" y="8566"/>
                    </a:cubicBezTo>
                    <a:cubicBezTo>
                      <a:pt x="1862" y="8566"/>
                      <a:pt x="1862" y="8566"/>
                      <a:pt x="1862" y="8752"/>
                    </a:cubicBezTo>
                    <a:cubicBezTo>
                      <a:pt x="1862" y="8752"/>
                      <a:pt x="1862" y="8752"/>
                      <a:pt x="1862" y="8752"/>
                    </a:cubicBezTo>
                    <a:cubicBezTo>
                      <a:pt x="1862" y="8752"/>
                      <a:pt x="1862" y="8752"/>
                      <a:pt x="1862" y="8752"/>
                    </a:cubicBezTo>
                    <a:cubicBezTo>
                      <a:pt x="1862" y="8752"/>
                      <a:pt x="1862" y="8752"/>
                      <a:pt x="1862" y="8752"/>
                    </a:cubicBezTo>
                    <a:cubicBezTo>
                      <a:pt x="2048" y="8752"/>
                      <a:pt x="2048" y="8752"/>
                      <a:pt x="2048" y="8752"/>
                    </a:cubicBezTo>
                    <a:cubicBezTo>
                      <a:pt x="2048" y="8752"/>
                      <a:pt x="2048" y="8752"/>
                      <a:pt x="2048" y="8752"/>
                    </a:cubicBezTo>
                    <a:cubicBezTo>
                      <a:pt x="2048" y="8938"/>
                      <a:pt x="2048" y="8938"/>
                      <a:pt x="2048" y="8938"/>
                    </a:cubicBezTo>
                    <a:cubicBezTo>
                      <a:pt x="2048" y="8938"/>
                      <a:pt x="2048" y="9124"/>
                      <a:pt x="2048" y="9124"/>
                    </a:cubicBezTo>
                    <a:cubicBezTo>
                      <a:pt x="2048" y="9124"/>
                      <a:pt x="2048" y="9124"/>
                      <a:pt x="2048" y="9124"/>
                    </a:cubicBezTo>
                    <a:cubicBezTo>
                      <a:pt x="2048" y="9124"/>
                      <a:pt x="2048" y="9124"/>
                      <a:pt x="2048" y="9124"/>
                    </a:cubicBezTo>
                    <a:cubicBezTo>
                      <a:pt x="2048" y="9124"/>
                      <a:pt x="2048" y="9124"/>
                      <a:pt x="2048" y="9124"/>
                    </a:cubicBezTo>
                    <a:cubicBezTo>
                      <a:pt x="2048" y="9310"/>
                      <a:pt x="2048" y="9310"/>
                      <a:pt x="2048" y="9310"/>
                    </a:cubicBezTo>
                    <a:cubicBezTo>
                      <a:pt x="2048" y="9310"/>
                      <a:pt x="2048" y="9310"/>
                      <a:pt x="2048" y="9310"/>
                    </a:cubicBezTo>
                    <a:cubicBezTo>
                      <a:pt x="2048" y="9310"/>
                      <a:pt x="2048" y="9310"/>
                      <a:pt x="2048" y="9310"/>
                    </a:cubicBezTo>
                    <a:cubicBezTo>
                      <a:pt x="2048" y="9310"/>
                      <a:pt x="2048" y="9310"/>
                      <a:pt x="2048" y="9310"/>
                    </a:cubicBezTo>
                    <a:cubicBezTo>
                      <a:pt x="2048" y="9310"/>
                      <a:pt x="2048" y="9310"/>
                      <a:pt x="2048" y="9310"/>
                    </a:cubicBezTo>
                    <a:cubicBezTo>
                      <a:pt x="2421" y="9310"/>
                      <a:pt x="2421" y="9310"/>
                      <a:pt x="2421" y="9310"/>
                    </a:cubicBezTo>
                    <a:cubicBezTo>
                      <a:pt x="2421" y="9310"/>
                      <a:pt x="2421" y="9310"/>
                      <a:pt x="2421" y="9310"/>
                    </a:cubicBezTo>
                    <a:cubicBezTo>
                      <a:pt x="2421" y="9310"/>
                      <a:pt x="2421" y="9310"/>
                      <a:pt x="2421" y="9310"/>
                    </a:cubicBezTo>
                    <a:cubicBezTo>
                      <a:pt x="2421" y="9310"/>
                      <a:pt x="2421" y="9310"/>
                      <a:pt x="2421" y="9310"/>
                    </a:cubicBezTo>
                    <a:cubicBezTo>
                      <a:pt x="2421" y="9497"/>
                      <a:pt x="2421" y="9497"/>
                      <a:pt x="2421" y="9497"/>
                    </a:cubicBezTo>
                    <a:cubicBezTo>
                      <a:pt x="2421" y="9497"/>
                      <a:pt x="2607" y="9497"/>
                      <a:pt x="2607" y="9497"/>
                    </a:cubicBezTo>
                    <a:cubicBezTo>
                      <a:pt x="2607" y="9497"/>
                      <a:pt x="2607" y="9683"/>
                      <a:pt x="2607" y="9683"/>
                    </a:cubicBezTo>
                    <a:cubicBezTo>
                      <a:pt x="2607" y="9683"/>
                      <a:pt x="2607" y="9683"/>
                      <a:pt x="2607" y="9683"/>
                    </a:cubicBezTo>
                    <a:cubicBezTo>
                      <a:pt x="2607" y="9683"/>
                      <a:pt x="2607" y="9869"/>
                      <a:pt x="2607" y="9869"/>
                    </a:cubicBezTo>
                    <a:cubicBezTo>
                      <a:pt x="2607" y="9869"/>
                      <a:pt x="2607" y="9869"/>
                      <a:pt x="2607" y="9869"/>
                    </a:cubicBezTo>
                    <a:cubicBezTo>
                      <a:pt x="2607" y="9869"/>
                      <a:pt x="2607" y="9869"/>
                      <a:pt x="2607" y="9869"/>
                    </a:cubicBezTo>
                    <a:cubicBezTo>
                      <a:pt x="2793" y="9869"/>
                      <a:pt x="2793" y="9869"/>
                      <a:pt x="2793" y="10055"/>
                    </a:cubicBezTo>
                    <a:cubicBezTo>
                      <a:pt x="2793" y="10055"/>
                      <a:pt x="2793" y="10055"/>
                      <a:pt x="2607" y="10055"/>
                    </a:cubicBezTo>
                    <a:cubicBezTo>
                      <a:pt x="2607" y="10055"/>
                      <a:pt x="2607" y="10055"/>
                      <a:pt x="2607" y="10055"/>
                    </a:cubicBezTo>
                    <a:cubicBezTo>
                      <a:pt x="2607" y="10428"/>
                      <a:pt x="2607" y="10428"/>
                      <a:pt x="2607" y="10428"/>
                    </a:cubicBezTo>
                    <a:cubicBezTo>
                      <a:pt x="2607" y="10428"/>
                      <a:pt x="2607" y="10428"/>
                      <a:pt x="2607" y="10428"/>
                    </a:cubicBezTo>
                    <a:cubicBezTo>
                      <a:pt x="2607" y="10428"/>
                      <a:pt x="2607" y="10428"/>
                      <a:pt x="2607" y="10428"/>
                    </a:cubicBezTo>
                    <a:cubicBezTo>
                      <a:pt x="2421" y="10428"/>
                      <a:pt x="2421" y="10428"/>
                      <a:pt x="2421" y="10428"/>
                    </a:cubicBezTo>
                    <a:cubicBezTo>
                      <a:pt x="2421" y="10614"/>
                      <a:pt x="2421" y="10614"/>
                      <a:pt x="2421" y="10614"/>
                    </a:cubicBezTo>
                    <a:cubicBezTo>
                      <a:pt x="2421" y="10614"/>
                      <a:pt x="2421" y="10614"/>
                      <a:pt x="2421" y="10614"/>
                    </a:cubicBezTo>
                    <a:cubicBezTo>
                      <a:pt x="2421" y="10614"/>
                      <a:pt x="2421" y="10614"/>
                      <a:pt x="2421" y="10614"/>
                    </a:cubicBezTo>
                    <a:cubicBezTo>
                      <a:pt x="2421" y="10800"/>
                      <a:pt x="2421" y="10800"/>
                      <a:pt x="2421" y="10800"/>
                    </a:cubicBezTo>
                    <a:cubicBezTo>
                      <a:pt x="2421" y="10800"/>
                      <a:pt x="2421" y="10800"/>
                      <a:pt x="2421" y="10800"/>
                    </a:cubicBezTo>
                    <a:cubicBezTo>
                      <a:pt x="2421" y="10800"/>
                      <a:pt x="2421" y="10800"/>
                      <a:pt x="2421" y="10800"/>
                    </a:cubicBezTo>
                    <a:cubicBezTo>
                      <a:pt x="2234" y="10800"/>
                      <a:pt x="2234" y="10800"/>
                      <a:pt x="2234" y="10800"/>
                    </a:cubicBezTo>
                    <a:cubicBezTo>
                      <a:pt x="2234" y="10986"/>
                      <a:pt x="2234" y="10986"/>
                      <a:pt x="2234" y="10986"/>
                    </a:cubicBezTo>
                    <a:cubicBezTo>
                      <a:pt x="2234" y="10986"/>
                      <a:pt x="2234" y="10986"/>
                      <a:pt x="2234" y="10986"/>
                    </a:cubicBezTo>
                    <a:cubicBezTo>
                      <a:pt x="2234" y="11172"/>
                      <a:pt x="2234" y="11172"/>
                      <a:pt x="2421" y="11172"/>
                    </a:cubicBezTo>
                    <a:cubicBezTo>
                      <a:pt x="2421" y="11172"/>
                      <a:pt x="2421" y="11172"/>
                      <a:pt x="2421" y="11172"/>
                    </a:cubicBezTo>
                    <a:cubicBezTo>
                      <a:pt x="2421" y="11172"/>
                      <a:pt x="2421" y="11172"/>
                      <a:pt x="2421" y="11172"/>
                    </a:cubicBezTo>
                    <a:cubicBezTo>
                      <a:pt x="2421" y="11359"/>
                      <a:pt x="2421" y="11359"/>
                      <a:pt x="2421" y="11359"/>
                    </a:cubicBezTo>
                    <a:cubicBezTo>
                      <a:pt x="2234" y="11359"/>
                      <a:pt x="2234" y="11359"/>
                      <a:pt x="2234" y="11359"/>
                    </a:cubicBezTo>
                    <a:cubicBezTo>
                      <a:pt x="2234" y="11359"/>
                      <a:pt x="2234" y="11359"/>
                      <a:pt x="2234" y="11359"/>
                    </a:cubicBezTo>
                    <a:cubicBezTo>
                      <a:pt x="2234" y="11359"/>
                      <a:pt x="2234" y="11545"/>
                      <a:pt x="2234" y="11545"/>
                    </a:cubicBezTo>
                    <a:cubicBezTo>
                      <a:pt x="2234" y="11545"/>
                      <a:pt x="2234" y="11545"/>
                      <a:pt x="2234" y="11545"/>
                    </a:cubicBezTo>
                    <a:cubicBezTo>
                      <a:pt x="2234" y="11545"/>
                      <a:pt x="2234" y="11545"/>
                      <a:pt x="2234" y="11545"/>
                    </a:cubicBezTo>
                    <a:cubicBezTo>
                      <a:pt x="2234" y="11731"/>
                      <a:pt x="2234" y="11731"/>
                      <a:pt x="2234" y="11731"/>
                    </a:cubicBezTo>
                    <a:cubicBezTo>
                      <a:pt x="2234" y="11731"/>
                      <a:pt x="2234" y="11731"/>
                      <a:pt x="2234" y="11731"/>
                    </a:cubicBezTo>
                    <a:cubicBezTo>
                      <a:pt x="2234" y="11917"/>
                      <a:pt x="2234" y="11917"/>
                      <a:pt x="2234" y="11917"/>
                    </a:cubicBezTo>
                    <a:cubicBezTo>
                      <a:pt x="2234" y="11917"/>
                      <a:pt x="2421" y="11917"/>
                      <a:pt x="2421" y="12103"/>
                    </a:cubicBezTo>
                    <a:cubicBezTo>
                      <a:pt x="2421" y="12103"/>
                      <a:pt x="2421" y="12103"/>
                      <a:pt x="2607" y="12290"/>
                    </a:cubicBezTo>
                    <a:cubicBezTo>
                      <a:pt x="2607" y="12290"/>
                      <a:pt x="2607" y="12290"/>
                      <a:pt x="2607" y="12290"/>
                    </a:cubicBezTo>
                    <a:cubicBezTo>
                      <a:pt x="2607" y="12290"/>
                      <a:pt x="2607" y="12476"/>
                      <a:pt x="2607" y="12476"/>
                    </a:cubicBezTo>
                    <a:cubicBezTo>
                      <a:pt x="2607" y="12476"/>
                      <a:pt x="2607" y="12476"/>
                      <a:pt x="2607" y="12476"/>
                    </a:cubicBezTo>
                    <a:cubicBezTo>
                      <a:pt x="2607" y="12476"/>
                      <a:pt x="2607"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848"/>
                      <a:pt x="2793" y="12848"/>
                      <a:pt x="2793" y="12848"/>
                    </a:cubicBezTo>
                    <a:cubicBezTo>
                      <a:pt x="2793" y="12848"/>
                      <a:pt x="2793" y="12848"/>
                      <a:pt x="2793" y="12848"/>
                    </a:cubicBezTo>
                    <a:cubicBezTo>
                      <a:pt x="2793" y="12848"/>
                      <a:pt x="2979" y="12848"/>
                      <a:pt x="2979" y="12848"/>
                    </a:cubicBezTo>
                    <a:cubicBezTo>
                      <a:pt x="2979" y="12848"/>
                      <a:pt x="2979" y="12848"/>
                      <a:pt x="2979" y="12848"/>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221"/>
                      <a:pt x="2979" y="13221"/>
                    </a:cubicBezTo>
                    <a:cubicBezTo>
                      <a:pt x="2979" y="13407"/>
                      <a:pt x="2979" y="13407"/>
                      <a:pt x="2979" y="13407"/>
                    </a:cubicBezTo>
                    <a:cubicBezTo>
                      <a:pt x="2979" y="13407"/>
                      <a:pt x="2979" y="13407"/>
                      <a:pt x="2979" y="13407"/>
                    </a:cubicBezTo>
                    <a:cubicBezTo>
                      <a:pt x="2979" y="13407"/>
                      <a:pt x="2979" y="13407"/>
                      <a:pt x="2979" y="13407"/>
                    </a:cubicBezTo>
                    <a:cubicBezTo>
                      <a:pt x="2979" y="13593"/>
                      <a:pt x="2979" y="13593"/>
                      <a:pt x="2979" y="13593"/>
                    </a:cubicBezTo>
                    <a:cubicBezTo>
                      <a:pt x="2979" y="13593"/>
                      <a:pt x="2979" y="13593"/>
                      <a:pt x="2979" y="13593"/>
                    </a:cubicBezTo>
                    <a:cubicBezTo>
                      <a:pt x="2979" y="13593"/>
                      <a:pt x="2979" y="13593"/>
                      <a:pt x="3166" y="13593"/>
                    </a:cubicBezTo>
                    <a:cubicBezTo>
                      <a:pt x="3166" y="13593"/>
                      <a:pt x="3166" y="13593"/>
                      <a:pt x="3166" y="13779"/>
                    </a:cubicBezTo>
                    <a:cubicBezTo>
                      <a:pt x="3166" y="13779"/>
                      <a:pt x="3166" y="13779"/>
                      <a:pt x="3166" y="13779"/>
                    </a:cubicBezTo>
                    <a:cubicBezTo>
                      <a:pt x="3166" y="13779"/>
                      <a:pt x="3166" y="13779"/>
                      <a:pt x="3166" y="13779"/>
                    </a:cubicBezTo>
                    <a:cubicBezTo>
                      <a:pt x="3166" y="13779"/>
                      <a:pt x="3166" y="13966"/>
                      <a:pt x="3166" y="13966"/>
                    </a:cubicBezTo>
                    <a:cubicBezTo>
                      <a:pt x="3166" y="13966"/>
                      <a:pt x="3166" y="13966"/>
                      <a:pt x="3352" y="13966"/>
                    </a:cubicBezTo>
                    <a:cubicBezTo>
                      <a:pt x="3352" y="13966"/>
                      <a:pt x="3352" y="13966"/>
                      <a:pt x="3352" y="13966"/>
                    </a:cubicBezTo>
                    <a:cubicBezTo>
                      <a:pt x="3352" y="14152"/>
                      <a:pt x="3352" y="14152"/>
                      <a:pt x="3352" y="14152"/>
                    </a:cubicBezTo>
                    <a:cubicBezTo>
                      <a:pt x="3538" y="14152"/>
                      <a:pt x="3538" y="14152"/>
                      <a:pt x="3538" y="14152"/>
                    </a:cubicBezTo>
                    <a:cubicBezTo>
                      <a:pt x="3724" y="14152"/>
                      <a:pt x="3724" y="14152"/>
                      <a:pt x="3724" y="14152"/>
                    </a:cubicBezTo>
                    <a:cubicBezTo>
                      <a:pt x="3724" y="14152"/>
                      <a:pt x="3724" y="14152"/>
                      <a:pt x="3724" y="14152"/>
                    </a:cubicBezTo>
                    <a:cubicBezTo>
                      <a:pt x="3724" y="14152"/>
                      <a:pt x="3724" y="14152"/>
                      <a:pt x="3724" y="14152"/>
                    </a:cubicBezTo>
                    <a:cubicBezTo>
                      <a:pt x="3724" y="14338"/>
                      <a:pt x="3724" y="14338"/>
                      <a:pt x="3724" y="14338"/>
                    </a:cubicBezTo>
                    <a:cubicBezTo>
                      <a:pt x="3724" y="14338"/>
                      <a:pt x="3724" y="14338"/>
                      <a:pt x="3724" y="14338"/>
                    </a:cubicBezTo>
                    <a:cubicBezTo>
                      <a:pt x="3724" y="14338"/>
                      <a:pt x="3724" y="14338"/>
                      <a:pt x="3724" y="14338"/>
                    </a:cubicBezTo>
                    <a:cubicBezTo>
                      <a:pt x="3724" y="14338"/>
                      <a:pt x="3724" y="14338"/>
                      <a:pt x="3724" y="14338"/>
                    </a:cubicBezTo>
                    <a:cubicBezTo>
                      <a:pt x="3724" y="14338"/>
                      <a:pt x="3724" y="14338"/>
                      <a:pt x="3724" y="14338"/>
                    </a:cubicBezTo>
                    <a:cubicBezTo>
                      <a:pt x="3724" y="14338"/>
                      <a:pt x="3910" y="14338"/>
                      <a:pt x="3910" y="14338"/>
                    </a:cubicBezTo>
                    <a:cubicBezTo>
                      <a:pt x="3910" y="14338"/>
                      <a:pt x="3910" y="14338"/>
                      <a:pt x="3910" y="14338"/>
                    </a:cubicBezTo>
                    <a:cubicBezTo>
                      <a:pt x="3910" y="14338"/>
                      <a:pt x="3910" y="14338"/>
                      <a:pt x="3910" y="14338"/>
                    </a:cubicBezTo>
                    <a:cubicBezTo>
                      <a:pt x="3910" y="14524"/>
                      <a:pt x="3910"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710"/>
                      <a:pt x="4097" y="14710"/>
                    </a:cubicBezTo>
                    <a:cubicBezTo>
                      <a:pt x="4097" y="14710"/>
                      <a:pt x="4097" y="14710"/>
                      <a:pt x="4097" y="14897"/>
                    </a:cubicBezTo>
                    <a:cubicBezTo>
                      <a:pt x="4097" y="14897"/>
                      <a:pt x="4097" y="14897"/>
                      <a:pt x="4097" y="14897"/>
                    </a:cubicBezTo>
                    <a:cubicBezTo>
                      <a:pt x="4097" y="14897"/>
                      <a:pt x="4097" y="14897"/>
                      <a:pt x="4097" y="14897"/>
                    </a:cubicBezTo>
                    <a:cubicBezTo>
                      <a:pt x="4097" y="14897"/>
                      <a:pt x="4097" y="15083"/>
                      <a:pt x="4283" y="15083"/>
                    </a:cubicBezTo>
                    <a:cubicBezTo>
                      <a:pt x="4283" y="15083"/>
                      <a:pt x="4283" y="15083"/>
                      <a:pt x="4283" y="15083"/>
                    </a:cubicBezTo>
                    <a:cubicBezTo>
                      <a:pt x="4283" y="15083"/>
                      <a:pt x="4283" y="15083"/>
                      <a:pt x="4283" y="15083"/>
                    </a:cubicBezTo>
                    <a:cubicBezTo>
                      <a:pt x="4283" y="15083"/>
                      <a:pt x="4283" y="15083"/>
                      <a:pt x="4283" y="15083"/>
                    </a:cubicBezTo>
                    <a:cubicBezTo>
                      <a:pt x="4283" y="15083"/>
                      <a:pt x="4283" y="15083"/>
                      <a:pt x="4283" y="15083"/>
                    </a:cubicBezTo>
                    <a:cubicBezTo>
                      <a:pt x="4283" y="15083"/>
                      <a:pt x="4283" y="15269"/>
                      <a:pt x="4283" y="15269"/>
                    </a:cubicBezTo>
                    <a:cubicBezTo>
                      <a:pt x="4283" y="15269"/>
                      <a:pt x="4283" y="15269"/>
                      <a:pt x="4283" y="15269"/>
                    </a:cubicBezTo>
                    <a:cubicBezTo>
                      <a:pt x="4283" y="15269"/>
                      <a:pt x="4283" y="15269"/>
                      <a:pt x="4283" y="15269"/>
                    </a:cubicBezTo>
                    <a:cubicBezTo>
                      <a:pt x="4283" y="15269"/>
                      <a:pt x="4283" y="15269"/>
                      <a:pt x="4283" y="15269"/>
                    </a:cubicBezTo>
                    <a:cubicBezTo>
                      <a:pt x="4283" y="15269"/>
                      <a:pt x="4283" y="15269"/>
                      <a:pt x="4283" y="15269"/>
                    </a:cubicBezTo>
                    <a:cubicBezTo>
                      <a:pt x="4283" y="15269"/>
                      <a:pt x="4283" y="15455"/>
                      <a:pt x="4283" y="15455"/>
                    </a:cubicBezTo>
                    <a:cubicBezTo>
                      <a:pt x="4283" y="15455"/>
                      <a:pt x="4283" y="15455"/>
                      <a:pt x="4283" y="15455"/>
                    </a:cubicBezTo>
                    <a:cubicBezTo>
                      <a:pt x="4469" y="15455"/>
                      <a:pt x="4469" y="15455"/>
                      <a:pt x="4469" y="15455"/>
                    </a:cubicBezTo>
                    <a:cubicBezTo>
                      <a:pt x="4469" y="15455"/>
                      <a:pt x="4469" y="15455"/>
                      <a:pt x="4469" y="15455"/>
                    </a:cubicBezTo>
                    <a:cubicBezTo>
                      <a:pt x="4469" y="15455"/>
                      <a:pt x="4469" y="15455"/>
                      <a:pt x="4469" y="15641"/>
                    </a:cubicBezTo>
                    <a:cubicBezTo>
                      <a:pt x="4469" y="15641"/>
                      <a:pt x="4469" y="15641"/>
                      <a:pt x="4469" y="15641"/>
                    </a:cubicBezTo>
                    <a:cubicBezTo>
                      <a:pt x="4469" y="15641"/>
                      <a:pt x="4469" y="15828"/>
                      <a:pt x="4469" y="15828"/>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759"/>
                      <a:pt x="4469" y="16759"/>
                      <a:pt x="4469" y="16759"/>
                    </a:cubicBezTo>
                    <a:cubicBezTo>
                      <a:pt x="4469" y="16759"/>
                      <a:pt x="4469" y="16759"/>
                      <a:pt x="4655" y="16759"/>
                    </a:cubicBezTo>
                    <a:cubicBezTo>
                      <a:pt x="4655" y="16759"/>
                      <a:pt x="4655" y="16759"/>
                      <a:pt x="4655" y="16759"/>
                    </a:cubicBezTo>
                    <a:cubicBezTo>
                      <a:pt x="4655" y="16759"/>
                      <a:pt x="4655" y="16945"/>
                      <a:pt x="4655" y="16945"/>
                    </a:cubicBezTo>
                    <a:cubicBezTo>
                      <a:pt x="4655" y="16945"/>
                      <a:pt x="4655" y="17131"/>
                      <a:pt x="4655" y="17131"/>
                    </a:cubicBezTo>
                    <a:cubicBezTo>
                      <a:pt x="4655" y="17131"/>
                      <a:pt x="4655" y="17131"/>
                      <a:pt x="4655" y="17131"/>
                    </a:cubicBezTo>
                    <a:cubicBezTo>
                      <a:pt x="4655" y="17317"/>
                      <a:pt x="4655" y="17317"/>
                      <a:pt x="4655" y="17317"/>
                    </a:cubicBezTo>
                    <a:cubicBezTo>
                      <a:pt x="4655" y="17317"/>
                      <a:pt x="4655" y="17317"/>
                      <a:pt x="4655" y="17317"/>
                    </a:cubicBezTo>
                    <a:cubicBezTo>
                      <a:pt x="4655" y="17317"/>
                      <a:pt x="4655" y="17317"/>
                      <a:pt x="4655" y="17317"/>
                    </a:cubicBezTo>
                    <a:cubicBezTo>
                      <a:pt x="4655" y="17317"/>
                      <a:pt x="4655" y="17317"/>
                      <a:pt x="4655" y="17317"/>
                    </a:cubicBezTo>
                    <a:cubicBezTo>
                      <a:pt x="4655" y="17317"/>
                      <a:pt x="4655" y="17317"/>
                      <a:pt x="4655" y="17317"/>
                    </a:cubicBezTo>
                    <a:cubicBezTo>
                      <a:pt x="4655" y="17503"/>
                      <a:pt x="4655" y="17503"/>
                      <a:pt x="4655" y="17503"/>
                    </a:cubicBezTo>
                    <a:cubicBezTo>
                      <a:pt x="4655" y="17503"/>
                      <a:pt x="4655" y="17503"/>
                      <a:pt x="4655" y="17503"/>
                    </a:cubicBezTo>
                    <a:cubicBezTo>
                      <a:pt x="4655" y="17503"/>
                      <a:pt x="4655" y="17690"/>
                      <a:pt x="4655" y="17690"/>
                    </a:cubicBezTo>
                    <a:cubicBezTo>
                      <a:pt x="4655" y="17690"/>
                      <a:pt x="4655" y="17690"/>
                      <a:pt x="4655" y="17690"/>
                    </a:cubicBezTo>
                    <a:cubicBezTo>
                      <a:pt x="4655" y="17876"/>
                      <a:pt x="4841" y="17876"/>
                      <a:pt x="4841" y="18062"/>
                    </a:cubicBezTo>
                    <a:cubicBezTo>
                      <a:pt x="4841" y="18062"/>
                      <a:pt x="4841" y="18062"/>
                      <a:pt x="4841" y="18062"/>
                    </a:cubicBezTo>
                    <a:cubicBezTo>
                      <a:pt x="5028" y="18062"/>
                      <a:pt x="5028" y="18062"/>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214" y="18248"/>
                      <a:pt x="5214" y="18434"/>
                      <a:pt x="5214" y="18434"/>
                    </a:cubicBezTo>
                    <a:cubicBezTo>
                      <a:pt x="5214" y="18434"/>
                      <a:pt x="5214" y="18434"/>
                      <a:pt x="5214" y="18434"/>
                    </a:cubicBezTo>
                    <a:cubicBezTo>
                      <a:pt x="5214" y="18434"/>
                      <a:pt x="5214" y="18434"/>
                      <a:pt x="5214" y="18434"/>
                    </a:cubicBezTo>
                    <a:cubicBezTo>
                      <a:pt x="5214" y="18434"/>
                      <a:pt x="5214" y="18434"/>
                      <a:pt x="5214" y="18434"/>
                    </a:cubicBezTo>
                    <a:cubicBezTo>
                      <a:pt x="5214" y="18434"/>
                      <a:pt x="5214" y="18434"/>
                      <a:pt x="5400" y="18434"/>
                    </a:cubicBezTo>
                    <a:cubicBezTo>
                      <a:pt x="5400" y="18621"/>
                      <a:pt x="5400" y="18621"/>
                      <a:pt x="5400" y="18807"/>
                    </a:cubicBezTo>
                    <a:cubicBezTo>
                      <a:pt x="5400" y="18807"/>
                      <a:pt x="5400" y="18807"/>
                      <a:pt x="5400" y="18807"/>
                    </a:cubicBezTo>
                    <a:cubicBezTo>
                      <a:pt x="5586" y="18807"/>
                      <a:pt x="5586" y="18807"/>
                      <a:pt x="5586" y="18993"/>
                    </a:cubicBezTo>
                    <a:cubicBezTo>
                      <a:pt x="5586" y="18993"/>
                      <a:pt x="5586" y="18993"/>
                      <a:pt x="5586" y="18993"/>
                    </a:cubicBezTo>
                    <a:cubicBezTo>
                      <a:pt x="5586" y="18993"/>
                      <a:pt x="5586" y="18993"/>
                      <a:pt x="5586" y="18993"/>
                    </a:cubicBezTo>
                    <a:cubicBezTo>
                      <a:pt x="5586" y="18993"/>
                      <a:pt x="5586" y="18993"/>
                      <a:pt x="5586" y="18993"/>
                    </a:cubicBezTo>
                    <a:cubicBezTo>
                      <a:pt x="5586" y="18993"/>
                      <a:pt x="5586" y="18993"/>
                      <a:pt x="5586" y="18993"/>
                    </a:cubicBezTo>
                    <a:cubicBezTo>
                      <a:pt x="5586" y="19179"/>
                      <a:pt x="5586" y="19179"/>
                      <a:pt x="5586" y="19179"/>
                    </a:cubicBezTo>
                    <a:cubicBezTo>
                      <a:pt x="5586" y="19179"/>
                      <a:pt x="5586" y="19179"/>
                      <a:pt x="5586" y="19179"/>
                    </a:cubicBezTo>
                    <a:cubicBezTo>
                      <a:pt x="5586" y="19179"/>
                      <a:pt x="5586" y="19179"/>
                      <a:pt x="5772" y="19179"/>
                    </a:cubicBezTo>
                    <a:cubicBezTo>
                      <a:pt x="5772" y="19179"/>
                      <a:pt x="5772" y="19366"/>
                      <a:pt x="5772" y="19366"/>
                    </a:cubicBezTo>
                    <a:cubicBezTo>
                      <a:pt x="5772" y="19366"/>
                      <a:pt x="5772" y="19366"/>
                      <a:pt x="5772" y="19366"/>
                    </a:cubicBezTo>
                    <a:cubicBezTo>
                      <a:pt x="5772" y="19366"/>
                      <a:pt x="5772" y="19366"/>
                      <a:pt x="5772" y="19366"/>
                    </a:cubicBezTo>
                    <a:cubicBezTo>
                      <a:pt x="5772" y="19366"/>
                      <a:pt x="5959" y="19366"/>
                      <a:pt x="5959" y="19366"/>
                    </a:cubicBezTo>
                    <a:cubicBezTo>
                      <a:pt x="5959" y="19552"/>
                      <a:pt x="5959" y="19552"/>
                      <a:pt x="5959"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331" y="19552"/>
                      <a:pt x="6331" y="19552"/>
                      <a:pt x="6331" y="19552"/>
                    </a:cubicBezTo>
                    <a:cubicBezTo>
                      <a:pt x="6331" y="19552"/>
                      <a:pt x="6331" y="19552"/>
                      <a:pt x="6331" y="19552"/>
                    </a:cubicBezTo>
                    <a:cubicBezTo>
                      <a:pt x="6331" y="19738"/>
                      <a:pt x="6331" y="19738"/>
                      <a:pt x="6331" y="19738"/>
                    </a:cubicBezTo>
                    <a:cubicBezTo>
                      <a:pt x="6331" y="19738"/>
                      <a:pt x="6331" y="19738"/>
                      <a:pt x="6331" y="19738"/>
                    </a:cubicBezTo>
                    <a:cubicBezTo>
                      <a:pt x="6331" y="19738"/>
                      <a:pt x="6331" y="19738"/>
                      <a:pt x="6331" y="19738"/>
                    </a:cubicBezTo>
                    <a:cubicBezTo>
                      <a:pt x="6331" y="19738"/>
                      <a:pt x="6331" y="19738"/>
                      <a:pt x="6517" y="19738"/>
                    </a:cubicBezTo>
                    <a:cubicBezTo>
                      <a:pt x="6517" y="19738"/>
                      <a:pt x="6517" y="19738"/>
                      <a:pt x="6517" y="19552"/>
                    </a:cubicBezTo>
                    <a:cubicBezTo>
                      <a:pt x="6517" y="19552"/>
                      <a:pt x="6517" y="19552"/>
                      <a:pt x="6517" y="19552"/>
                    </a:cubicBezTo>
                    <a:cubicBezTo>
                      <a:pt x="6517" y="19552"/>
                      <a:pt x="6517" y="19552"/>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179"/>
                    </a:cubicBezTo>
                    <a:cubicBezTo>
                      <a:pt x="6517" y="19179"/>
                      <a:pt x="6517" y="19179"/>
                      <a:pt x="6517" y="19179"/>
                    </a:cubicBezTo>
                    <a:cubicBezTo>
                      <a:pt x="6517" y="19179"/>
                      <a:pt x="6517" y="18993"/>
                      <a:pt x="6517" y="18993"/>
                    </a:cubicBezTo>
                    <a:cubicBezTo>
                      <a:pt x="6331" y="18993"/>
                      <a:pt x="6331" y="18993"/>
                      <a:pt x="6331" y="18993"/>
                    </a:cubicBezTo>
                    <a:cubicBezTo>
                      <a:pt x="6331" y="18993"/>
                      <a:pt x="6331" y="18993"/>
                      <a:pt x="6331" y="18993"/>
                    </a:cubicBezTo>
                    <a:cubicBezTo>
                      <a:pt x="6331" y="18993"/>
                      <a:pt x="6331" y="18993"/>
                      <a:pt x="6331" y="18993"/>
                    </a:cubicBezTo>
                    <a:cubicBezTo>
                      <a:pt x="6331" y="18807"/>
                      <a:pt x="6331" y="18807"/>
                      <a:pt x="6331" y="18807"/>
                    </a:cubicBezTo>
                    <a:cubicBezTo>
                      <a:pt x="6331" y="18807"/>
                      <a:pt x="6331" y="18807"/>
                      <a:pt x="6331" y="18807"/>
                    </a:cubicBezTo>
                    <a:cubicBezTo>
                      <a:pt x="6331" y="18807"/>
                      <a:pt x="6331" y="18807"/>
                      <a:pt x="6331" y="18807"/>
                    </a:cubicBezTo>
                    <a:cubicBezTo>
                      <a:pt x="6331" y="18807"/>
                      <a:pt x="6331" y="18807"/>
                      <a:pt x="6331" y="18807"/>
                    </a:cubicBezTo>
                    <a:cubicBezTo>
                      <a:pt x="6331" y="18807"/>
                      <a:pt x="6331" y="18807"/>
                      <a:pt x="6331" y="18807"/>
                    </a:cubicBezTo>
                    <a:cubicBezTo>
                      <a:pt x="6331" y="18621"/>
                      <a:pt x="6331" y="18621"/>
                      <a:pt x="6331" y="18621"/>
                    </a:cubicBezTo>
                    <a:cubicBezTo>
                      <a:pt x="6331" y="18621"/>
                      <a:pt x="6331" y="18434"/>
                      <a:pt x="6331" y="18434"/>
                    </a:cubicBezTo>
                    <a:cubicBezTo>
                      <a:pt x="6331" y="18434"/>
                      <a:pt x="6331" y="18434"/>
                      <a:pt x="6145" y="18434"/>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062"/>
                      <a:pt x="6145" y="18062"/>
                    </a:cubicBezTo>
                    <a:cubicBezTo>
                      <a:pt x="6145" y="18062"/>
                      <a:pt x="6145" y="18062"/>
                      <a:pt x="6145" y="18062"/>
                    </a:cubicBezTo>
                    <a:cubicBezTo>
                      <a:pt x="6145" y="18062"/>
                      <a:pt x="6145" y="18062"/>
                      <a:pt x="6145" y="18062"/>
                    </a:cubicBezTo>
                    <a:cubicBezTo>
                      <a:pt x="6331" y="18062"/>
                      <a:pt x="6331" y="18062"/>
                      <a:pt x="6331" y="17876"/>
                    </a:cubicBezTo>
                    <a:cubicBezTo>
                      <a:pt x="6331" y="17876"/>
                      <a:pt x="6331" y="17876"/>
                      <a:pt x="6331" y="17876"/>
                    </a:cubicBezTo>
                    <a:cubicBezTo>
                      <a:pt x="6331" y="17876"/>
                      <a:pt x="6331" y="17876"/>
                      <a:pt x="6331" y="17876"/>
                    </a:cubicBezTo>
                    <a:cubicBezTo>
                      <a:pt x="6331" y="17876"/>
                      <a:pt x="6331" y="17876"/>
                      <a:pt x="6331" y="17876"/>
                    </a:cubicBezTo>
                    <a:cubicBezTo>
                      <a:pt x="6331" y="17876"/>
                      <a:pt x="6517" y="17876"/>
                      <a:pt x="6517" y="17876"/>
                    </a:cubicBezTo>
                    <a:cubicBezTo>
                      <a:pt x="6517" y="17876"/>
                      <a:pt x="6517" y="17876"/>
                      <a:pt x="6517" y="17876"/>
                    </a:cubicBezTo>
                    <a:cubicBezTo>
                      <a:pt x="6517" y="17876"/>
                      <a:pt x="6517" y="17876"/>
                      <a:pt x="6517" y="17876"/>
                    </a:cubicBezTo>
                    <a:cubicBezTo>
                      <a:pt x="6517" y="17690"/>
                      <a:pt x="6517" y="17690"/>
                      <a:pt x="6517" y="17690"/>
                    </a:cubicBezTo>
                    <a:cubicBezTo>
                      <a:pt x="6517" y="17690"/>
                      <a:pt x="6517" y="17690"/>
                      <a:pt x="6517" y="17690"/>
                    </a:cubicBezTo>
                    <a:cubicBezTo>
                      <a:pt x="6703" y="17690"/>
                      <a:pt x="6703" y="17690"/>
                      <a:pt x="6703" y="17690"/>
                    </a:cubicBezTo>
                    <a:cubicBezTo>
                      <a:pt x="6703" y="17690"/>
                      <a:pt x="6703" y="17690"/>
                      <a:pt x="6703" y="17690"/>
                    </a:cubicBezTo>
                    <a:cubicBezTo>
                      <a:pt x="6703" y="17690"/>
                      <a:pt x="6890" y="17690"/>
                      <a:pt x="6890" y="17690"/>
                    </a:cubicBezTo>
                    <a:cubicBezTo>
                      <a:pt x="6890" y="17503"/>
                      <a:pt x="6890" y="17503"/>
                      <a:pt x="6890" y="17317"/>
                    </a:cubicBezTo>
                    <a:cubicBezTo>
                      <a:pt x="6890" y="17317"/>
                      <a:pt x="6703" y="17317"/>
                      <a:pt x="6703" y="17317"/>
                    </a:cubicBezTo>
                    <a:cubicBezTo>
                      <a:pt x="6703" y="17317"/>
                      <a:pt x="6703" y="17317"/>
                      <a:pt x="6703" y="17317"/>
                    </a:cubicBezTo>
                    <a:cubicBezTo>
                      <a:pt x="6703" y="17317"/>
                      <a:pt x="6703" y="17317"/>
                      <a:pt x="6703" y="17317"/>
                    </a:cubicBezTo>
                    <a:cubicBezTo>
                      <a:pt x="6703" y="17317"/>
                      <a:pt x="6703" y="17317"/>
                      <a:pt x="6703" y="17317"/>
                    </a:cubicBezTo>
                    <a:cubicBezTo>
                      <a:pt x="6703" y="17317"/>
                      <a:pt x="6517" y="17317"/>
                      <a:pt x="6517" y="17131"/>
                    </a:cubicBezTo>
                    <a:cubicBezTo>
                      <a:pt x="6517" y="17131"/>
                      <a:pt x="6517" y="17131"/>
                      <a:pt x="6517" y="17131"/>
                    </a:cubicBezTo>
                    <a:cubicBezTo>
                      <a:pt x="6890" y="17131"/>
                      <a:pt x="6890" y="17131"/>
                      <a:pt x="6890" y="17131"/>
                    </a:cubicBezTo>
                    <a:cubicBezTo>
                      <a:pt x="6890" y="17131"/>
                      <a:pt x="6890" y="17131"/>
                      <a:pt x="6890" y="17131"/>
                    </a:cubicBezTo>
                    <a:cubicBezTo>
                      <a:pt x="6890" y="17131"/>
                      <a:pt x="6890" y="17131"/>
                      <a:pt x="6890" y="17131"/>
                    </a:cubicBezTo>
                    <a:cubicBezTo>
                      <a:pt x="6890" y="17131"/>
                      <a:pt x="6890" y="17131"/>
                      <a:pt x="7076" y="17131"/>
                    </a:cubicBezTo>
                    <a:cubicBezTo>
                      <a:pt x="7076" y="17131"/>
                      <a:pt x="7076" y="17131"/>
                      <a:pt x="7076" y="17131"/>
                    </a:cubicBezTo>
                    <a:cubicBezTo>
                      <a:pt x="7076" y="16945"/>
                      <a:pt x="7076" y="16945"/>
                      <a:pt x="7076" y="16945"/>
                    </a:cubicBezTo>
                    <a:cubicBezTo>
                      <a:pt x="7076" y="16945"/>
                      <a:pt x="7076" y="16945"/>
                      <a:pt x="7076" y="16945"/>
                    </a:cubicBezTo>
                    <a:cubicBezTo>
                      <a:pt x="7076" y="16945"/>
                      <a:pt x="7076" y="16759"/>
                      <a:pt x="7076" y="16759"/>
                    </a:cubicBezTo>
                    <a:cubicBezTo>
                      <a:pt x="7076" y="16759"/>
                      <a:pt x="7076" y="16759"/>
                      <a:pt x="7076" y="16759"/>
                    </a:cubicBezTo>
                    <a:cubicBezTo>
                      <a:pt x="7076" y="16759"/>
                      <a:pt x="7076" y="16759"/>
                      <a:pt x="7076" y="16759"/>
                    </a:cubicBezTo>
                    <a:cubicBezTo>
                      <a:pt x="7076" y="16759"/>
                      <a:pt x="7076" y="16759"/>
                      <a:pt x="7076" y="16759"/>
                    </a:cubicBezTo>
                    <a:cubicBezTo>
                      <a:pt x="7262" y="16759"/>
                      <a:pt x="7262" y="16759"/>
                      <a:pt x="7262" y="16759"/>
                    </a:cubicBezTo>
                    <a:cubicBezTo>
                      <a:pt x="7262" y="16759"/>
                      <a:pt x="7448" y="16572"/>
                      <a:pt x="7448" y="16572"/>
                    </a:cubicBezTo>
                    <a:cubicBezTo>
                      <a:pt x="7448" y="16386"/>
                      <a:pt x="7448" y="16386"/>
                      <a:pt x="7448" y="16386"/>
                    </a:cubicBezTo>
                    <a:cubicBezTo>
                      <a:pt x="7448" y="15828"/>
                      <a:pt x="7448" y="15828"/>
                      <a:pt x="7448" y="15828"/>
                    </a:cubicBezTo>
                    <a:cubicBezTo>
                      <a:pt x="7448" y="15828"/>
                      <a:pt x="7448" y="15641"/>
                      <a:pt x="7448" y="15641"/>
                    </a:cubicBezTo>
                    <a:cubicBezTo>
                      <a:pt x="7448" y="15641"/>
                      <a:pt x="7448" y="15641"/>
                      <a:pt x="7448" y="15641"/>
                    </a:cubicBezTo>
                    <a:cubicBezTo>
                      <a:pt x="7634" y="15828"/>
                      <a:pt x="7634" y="15828"/>
                      <a:pt x="7634" y="15828"/>
                    </a:cubicBezTo>
                    <a:cubicBezTo>
                      <a:pt x="7634" y="15641"/>
                      <a:pt x="7634" y="15641"/>
                      <a:pt x="7634" y="15641"/>
                    </a:cubicBezTo>
                    <a:cubicBezTo>
                      <a:pt x="7634" y="15641"/>
                      <a:pt x="7634" y="15641"/>
                      <a:pt x="7634" y="15641"/>
                    </a:cubicBezTo>
                    <a:cubicBezTo>
                      <a:pt x="7634" y="15641"/>
                      <a:pt x="7634" y="15455"/>
                      <a:pt x="7634" y="15455"/>
                    </a:cubicBezTo>
                    <a:cubicBezTo>
                      <a:pt x="7634" y="15455"/>
                      <a:pt x="7634" y="15455"/>
                      <a:pt x="7634" y="15455"/>
                    </a:cubicBezTo>
                    <a:cubicBezTo>
                      <a:pt x="7634" y="15455"/>
                      <a:pt x="7634" y="15455"/>
                      <a:pt x="7821" y="15269"/>
                    </a:cubicBezTo>
                    <a:cubicBezTo>
                      <a:pt x="7821" y="15269"/>
                      <a:pt x="7821" y="15269"/>
                      <a:pt x="8007" y="15269"/>
                    </a:cubicBezTo>
                    <a:cubicBezTo>
                      <a:pt x="8007" y="15269"/>
                      <a:pt x="8007" y="15269"/>
                      <a:pt x="8007" y="15269"/>
                    </a:cubicBezTo>
                    <a:cubicBezTo>
                      <a:pt x="8007" y="15269"/>
                      <a:pt x="8193" y="15269"/>
                      <a:pt x="8193" y="15269"/>
                    </a:cubicBezTo>
                    <a:cubicBezTo>
                      <a:pt x="8193" y="15269"/>
                      <a:pt x="8193" y="15269"/>
                      <a:pt x="8193" y="15269"/>
                    </a:cubicBezTo>
                    <a:cubicBezTo>
                      <a:pt x="8193"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083"/>
                      <a:pt x="8379" y="15083"/>
                      <a:pt x="8379" y="15083"/>
                    </a:cubicBezTo>
                    <a:cubicBezTo>
                      <a:pt x="8379" y="15083"/>
                      <a:pt x="8379" y="15083"/>
                      <a:pt x="8379" y="15083"/>
                    </a:cubicBezTo>
                    <a:cubicBezTo>
                      <a:pt x="8379" y="15083"/>
                      <a:pt x="8379" y="15083"/>
                      <a:pt x="8379" y="15083"/>
                    </a:cubicBezTo>
                    <a:cubicBezTo>
                      <a:pt x="8566" y="15083"/>
                      <a:pt x="8566" y="15083"/>
                      <a:pt x="8566" y="15083"/>
                    </a:cubicBezTo>
                    <a:cubicBezTo>
                      <a:pt x="8566" y="15083"/>
                      <a:pt x="8566" y="15083"/>
                      <a:pt x="8566" y="15083"/>
                    </a:cubicBezTo>
                    <a:cubicBezTo>
                      <a:pt x="8566" y="14897"/>
                      <a:pt x="8566" y="14897"/>
                      <a:pt x="8566" y="14897"/>
                    </a:cubicBezTo>
                    <a:cubicBezTo>
                      <a:pt x="8566" y="14897"/>
                      <a:pt x="8752" y="14897"/>
                      <a:pt x="8752" y="14897"/>
                    </a:cubicBezTo>
                    <a:cubicBezTo>
                      <a:pt x="8752" y="14897"/>
                      <a:pt x="8752" y="14897"/>
                      <a:pt x="8752" y="14897"/>
                    </a:cubicBezTo>
                    <a:cubicBezTo>
                      <a:pt x="8752" y="14897"/>
                      <a:pt x="8752" y="14897"/>
                      <a:pt x="8752" y="14897"/>
                    </a:cubicBezTo>
                    <a:cubicBezTo>
                      <a:pt x="8752" y="14897"/>
                      <a:pt x="8938" y="14897"/>
                      <a:pt x="8938" y="14710"/>
                    </a:cubicBezTo>
                    <a:cubicBezTo>
                      <a:pt x="8938" y="14710"/>
                      <a:pt x="8938" y="14710"/>
                      <a:pt x="8938" y="14710"/>
                    </a:cubicBezTo>
                    <a:cubicBezTo>
                      <a:pt x="8938" y="14524"/>
                      <a:pt x="8938" y="14524"/>
                      <a:pt x="8938" y="14524"/>
                    </a:cubicBezTo>
                    <a:cubicBezTo>
                      <a:pt x="9124" y="14524"/>
                      <a:pt x="9124" y="14524"/>
                      <a:pt x="9124" y="14524"/>
                    </a:cubicBezTo>
                    <a:cubicBezTo>
                      <a:pt x="9124" y="14338"/>
                      <a:pt x="9124" y="14152"/>
                      <a:pt x="9124" y="14152"/>
                    </a:cubicBezTo>
                    <a:cubicBezTo>
                      <a:pt x="9124" y="13966"/>
                      <a:pt x="9124" y="13966"/>
                      <a:pt x="9124" y="13966"/>
                    </a:cubicBezTo>
                    <a:cubicBezTo>
                      <a:pt x="9124" y="13593"/>
                      <a:pt x="9124" y="13593"/>
                      <a:pt x="9124" y="13593"/>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310" y="13407"/>
                      <a:pt x="9310" y="13407"/>
                      <a:pt x="9310" y="13407"/>
                    </a:cubicBezTo>
                    <a:cubicBezTo>
                      <a:pt x="9310" y="13407"/>
                      <a:pt x="9310" y="13407"/>
                      <a:pt x="9310" y="13407"/>
                    </a:cubicBezTo>
                    <a:cubicBezTo>
                      <a:pt x="9310" y="13407"/>
                      <a:pt x="9310" y="13221"/>
                      <a:pt x="9310" y="13221"/>
                    </a:cubicBezTo>
                    <a:cubicBezTo>
                      <a:pt x="9310" y="13221"/>
                      <a:pt x="9310" y="13221"/>
                      <a:pt x="9310" y="13221"/>
                    </a:cubicBezTo>
                    <a:cubicBezTo>
                      <a:pt x="9310" y="13221"/>
                      <a:pt x="9310" y="13221"/>
                      <a:pt x="9310" y="13221"/>
                    </a:cubicBezTo>
                    <a:cubicBezTo>
                      <a:pt x="9310" y="13221"/>
                      <a:pt x="9497" y="13221"/>
                      <a:pt x="9497" y="13221"/>
                    </a:cubicBezTo>
                    <a:cubicBezTo>
                      <a:pt x="9497" y="13221"/>
                      <a:pt x="9497" y="13221"/>
                      <a:pt x="9497" y="13221"/>
                    </a:cubicBezTo>
                    <a:cubicBezTo>
                      <a:pt x="9497" y="13034"/>
                      <a:pt x="9497" y="13034"/>
                      <a:pt x="9497" y="13034"/>
                    </a:cubicBezTo>
                    <a:cubicBezTo>
                      <a:pt x="9497" y="13034"/>
                      <a:pt x="9497" y="13034"/>
                      <a:pt x="9497" y="13034"/>
                    </a:cubicBezTo>
                    <a:cubicBezTo>
                      <a:pt x="9497" y="13034"/>
                      <a:pt x="9497" y="13034"/>
                      <a:pt x="9497" y="13034"/>
                    </a:cubicBezTo>
                    <a:cubicBezTo>
                      <a:pt x="9497" y="13034"/>
                      <a:pt x="9497" y="13034"/>
                      <a:pt x="9497" y="13034"/>
                    </a:cubicBezTo>
                    <a:cubicBezTo>
                      <a:pt x="9497" y="13034"/>
                      <a:pt x="9497" y="13034"/>
                      <a:pt x="9497" y="13034"/>
                    </a:cubicBezTo>
                    <a:cubicBezTo>
                      <a:pt x="9497" y="13034"/>
                      <a:pt x="9683" y="12848"/>
                      <a:pt x="9683" y="12848"/>
                    </a:cubicBezTo>
                    <a:cubicBezTo>
                      <a:pt x="9683" y="12848"/>
                      <a:pt x="9683" y="12662"/>
                      <a:pt x="9869" y="12662"/>
                    </a:cubicBezTo>
                    <a:cubicBezTo>
                      <a:pt x="9869" y="12662"/>
                      <a:pt x="9869" y="12662"/>
                      <a:pt x="9869" y="12662"/>
                    </a:cubicBezTo>
                    <a:cubicBezTo>
                      <a:pt x="10055" y="12662"/>
                      <a:pt x="9869" y="12476"/>
                      <a:pt x="9869" y="12476"/>
                    </a:cubicBezTo>
                    <a:cubicBezTo>
                      <a:pt x="9869" y="12476"/>
                      <a:pt x="9869" y="12476"/>
                      <a:pt x="9869" y="12476"/>
                    </a:cubicBezTo>
                    <a:cubicBezTo>
                      <a:pt x="9869" y="12476"/>
                      <a:pt x="9869" y="12476"/>
                      <a:pt x="9869" y="12476"/>
                    </a:cubicBezTo>
                    <a:cubicBezTo>
                      <a:pt x="9869" y="12476"/>
                      <a:pt x="9869" y="12476"/>
                      <a:pt x="9869" y="12476"/>
                    </a:cubicBezTo>
                    <a:cubicBezTo>
                      <a:pt x="9869" y="12476"/>
                      <a:pt x="9869" y="12476"/>
                      <a:pt x="9869" y="12476"/>
                    </a:cubicBezTo>
                    <a:cubicBezTo>
                      <a:pt x="9869" y="12476"/>
                      <a:pt x="9869" y="12290"/>
                      <a:pt x="9869" y="12290"/>
                    </a:cubicBezTo>
                    <a:cubicBezTo>
                      <a:pt x="9869" y="12290"/>
                      <a:pt x="9869" y="12290"/>
                      <a:pt x="9869" y="12290"/>
                    </a:cubicBezTo>
                    <a:cubicBezTo>
                      <a:pt x="9869" y="12290"/>
                      <a:pt x="9869" y="12290"/>
                      <a:pt x="9869" y="12290"/>
                    </a:cubicBezTo>
                    <a:cubicBezTo>
                      <a:pt x="9869" y="12290"/>
                      <a:pt x="9869" y="12290"/>
                      <a:pt x="9869" y="12290"/>
                    </a:cubicBezTo>
                    <a:cubicBezTo>
                      <a:pt x="9869" y="11917"/>
                      <a:pt x="9869" y="11917"/>
                      <a:pt x="9869" y="11917"/>
                    </a:cubicBezTo>
                    <a:cubicBezTo>
                      <a:pt x="9869" y="11917"/>
                      <a:pt x="9869" y="11917"/>
                      <a:pt x="9869" y="11917"/>
                    </a:cubicBezTo>
                    <a:cubicBezTo>
                      <a:pt x="9869" y="11917"/>
                      <a:pt x="9869" y="11917"/>
                      <a:pt x="9869" y="11917"/>
                    </a:cubicBezTo>
                    <a:cubicBezTo>
                      <a:pt x="9869" y="11917"/>
                      <a:pt x="9869" y="11917"/>
                      <a:pt x="9869" y="11917"/>
                    </a:cubicBezTo>
                    <a:cubicBezTo>
                      <a:pt x="9869" y="11731"/>
                      <a:pt x="9869" y="11731"/>
                      <a:pt x="9869" y="11731"/>
                    </a:cubicBezTo>
                    <a:cubicBezTo>
                      <a:pt x="9869" y="11731"/>
                      <a:pt x="9869" y="11731"/>
                      <a:pt x="9869" y="11731"/>
                    </a:cubicBezTo>
                    <a:cubicBezTo>
                      <a:pt x="9683" y="11731"/>
                      <a:pt x="9683" y="11731"/>
                      <a:pt x="9683" y="11731"/>
                    </a:cubicBezTo>
                    <a:cubicBezTo>
                      <a:pt x="9683" y="11731"/>
                      <a:pt x="9683" y="11731"/>
                      <a:pt x="9683" y="11731"/>
                    </a:cubicBezTo>
                    <a:cubicBezTo>
                      <a:pt x="9497" y="11731"/>
                      <a:pt x="9497" y="11731"/>
                      <a:pt x="9497" y="11731"/>
                    </a:cubicBezTo>
                    <a:cubicBezTo>
                      <a:pt x="9310" y="11731"/>
                      <a:pt x="9310" y="11731"/>
                      <a:pt x="9310" y="11545"/>
                    </a:cubicBezTo>
                    <a:cubicBezTo>
                      <a:pt x="9310" y="11545"/>
                      <a:pt x="9310" y="11545"/>
                      <a:pt x="9310" y="11545"/>
                    </a:cubicBezTo>
                    <a:cubicBezTo>
                      <a:pt x="9310" y="11545"/>
                      <a:pt x="9310" y="11545"/>
                      <a:pt x="9310" y="11545"/>
                    </a:cubicBezTo>
                    <a:cubicBezTo>
                      <a:pt x="9310" y="11545"/>
                      <a:pt x="9310" y="11545"/>
                      <a:pt x="9310" y="11545"/>
                    </a:cubicBezTo>
                    <a:cubicBezTo>
                      <a:pt x="9124" y="11545"/>
                      <a:pt x="9124" y="11545"/>
                      <a:pt x="9124" y="11545"/>
                    </a:cubicBezTo>
                    <a:cubicBezTo>
                      <a:pt x="9124" y="11545"/>
                      <a:pt x="9124" y="11359"/>
                      <a:pt x="9124" y="11359"/>
                    </a:cubicBezTo>
                    <a:cubicBezTo>
                      <a:pt x="9124" y="11359"/>
                      <a:pt x="9124"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752" y="11359"/>
                      <a:pt x="8752" y="11359"/>
                      <a:pt x="8752" y="11359"/>
                    </a:cubicBezTo>
                    <a:cubicBezTo>
                      <a:pt x="8752" y="11359"/>
                      <a:pt x="8752" y="11359"/>
                      <a:pt x="8752" y="11359"/>
                    </a:cubicBezTo>
                    <a:cubicBezTo>
                      <a:pt x="8566" y="11359"/>
                      <a:pt x="8566" y="11359"/>
                      <a:pt x="8566" y="11359"/>
                    </a:cubicBezTo>
                    <a:cubicBezTo>
                      <a:pt x="8566" y="11359"/>
                      <a:pt x="8566" y="11359"/>
                      <a:pt x="8379" y="11359"/>
                    </a:cubicBezTo>
                    <a:cubicBezTo>
                      <a:pt x="8379" y="11359"/>
                      <a:pt x="8379" y="11359"/>
                      <a:pt x="8379" y="11359"/>
                    </a:cubicBezTo>
                    <a:cubicBezTo>
                      <a:pt x="8193" y="11359"/>
                      <a:pt x="8193" y="11359"/>
                      <a:pt x="8193" y="11359"/>
                    </a:cubicBezTo>
                    <a:cubicBezTo>
                      <a:pt x="8193" y="11359"/>
                      <a:pt x="8193" y="11359"/>
                      <a:pt x="8193" y="11359"/>
                    </a:cubicBezTo>
                    <a:cubicBezTo>
                      <a:pt x="8193" y="11359"/>
                      <a:pt x="8193" y="11359"/>
                      <a:pt x="8193" y="11359"/>
                    </a:cubicBezTo>
                    <a:cubicBezTo>
                      <a:pt x="8193" y="11172"/>
                      <a:pt x="8193" y="11172"/>
                      <a:pt x="8007" y="11172"/>
                    </a:cubicBezTo>
                    <a:cubicBezTo>
                      <a:pt x="8007" y="11172"/>
                      <a:pt x="8007" y="11172"/>
                      <a:pt x="8007" y="11172"/>
                    </a:cubicBezTo>
                    <a:cubicBezTo>
                      <a:pt x="8007"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0986"/>
                      <a:pt x="7821" y="10986"/>
                      <a:pt x="7821" y="10986"/>
                    </a:cubicBezTo>
                    <a:cubicBezTo>
                      <a:pt x="7821" y="10986"/>
                      <a:pt x="7634" y="10986"/>
                      <a:pt x="7634" y="10986"/>
                    </a:cubicBezTo>
                    <a:cubicBezTo>
                      <a:pt x="7634" y="10986"/>
                      <a:pt x="7634" y="10986"/>
                      <a:pt x="7634" y="10986"/>
                    </a:cubicBezTo>
                    <a:cubicBezTo>
                      <a:pt x="7634" y="10986"/>
                      <a:pt x="7634" y="10986"/>
                      <a:pt x="7634" y="10986"/>
                    </a:cubicBezTo>
                    <a:cubicBezTo>
                      <a:pt x="7262" y="10986"/>
                      <a:pt x="7262" y="10986"/>
                      <a:pt x="7262" y="10986"/>
                    </a:cubicBezTo>
                    <a:cubicBezTo>
                      <a:pt x="7262" y="10986"/>
                      <a:pt x="7262" y="10986"/>
                      <a:pt x="7262" y="10986"/>
                    </a:cubicBezTo>
                    <a:cubicBezTo>
                      <a:pt x="7076" y="10986"/>
                      <a:pt x="7076" y="10986"/>
                      <a:pt x="7076" y="10986"/>
                    </a:cubicBezTo>
                    <a:cubicBezTo>
                      <a:pt x="7076" y="10986"/>
                      <a:pt x="7076" y="10986"/>
                      <a:pt x="7076" y="10986"/>
                    </a:cubicBezTo>
                    <a:cubicBezTo>
                      <a:pt x="7076" y="10986"/>
                      <a:pt x="7076" y="10986"/>
                      <a:pt x="7076"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7076" y="10986"/>
                      <a:pt x="7076" y="10800"/>
                    </a:cubicBezTo>
                    <a:cubicBezTo>
                      <a:pt x="7076" y="10800"/>
                      <a:pt x="7076" y="10800"/>
                      <a:pt x="7076" y="10800"/>
                    </a:cubicBezTo>
                    <a:cubicBezTo>
                      <a:pt x="7262" y="10800"/>
                      <a:pt x="7262" y="10800"/>
                      <a:pt x="7262" y="10800"/>
                    </a:cubicBezTo>
                    <a:cubicBezTo>
                      <a:pt x="7262" y="10800"/>
                      <a:pt x="7262" y="10800"/>
                      <a:pt x="7262" y="10800"/>
                    </a:cubicBezTo>
                    <a:cubicBezTo>
                      <a:pt x="7262" y="10800"/>
                      <a:pt x="7262" y="10800"/>
                      <a:pt x="7262" y="10800"/>
                    </a:cubicBezTo>
                    <a:cubicBezTo>
                      <a:pt x="7262" y="10800"/>
                      <a:pt x="7448" y="10800"/>
                      <a:pt x="7448" y="10800"/>
                    </a:cubicBezTo>
                    <a:cubicBezTo>
                      <a:pt x="7448" y="10800"/>
                      <a:pt x="7262" y="10614"/>
                      <a:pt x="7262" y="10614"/>
                    </a:cubicBezTo>
                    <a:cubicBezTo>
                      <a:pt x="7262" y="10614"/>
                      <a:pt x="7262" y="10614"/>
                      <a:pt x="7262" y="10428"/>
                    </a:cubicBezTo>
                    <a:cubicBezTo>
                      <a:pt x="7262" y="10428"/>
                      <a:pt x="7076" y="10428"/>
                      <a:pt x="7076" y="10428"/>
                    </a:cubicBezTo>
                    <a:cubicBezTo>
                      <a:pt x="7076" y="10428"/>
                      <a:pt x="7076" y="10241"/>
                      <a:pt x="7076" y="10241"/>
                    </a:cubicBezTo>
                    <a:cubicBezTo>
                      <a:pt x="7076" y="10241"/>
                      <a:pt x="7076" y="10241"/>
                      <a:pt x="7076" y="10241"/>
                    </a:cubicBezTo>
                    <a:cubicBezTo>
                      <a:pt x="7076" y="10241"/>
                      <a:pt x="7076" y="10241"/>
                      <a:pt x="7076" y="10241"/>
                    </a:cubicBezTo>
                    <a:cubicBezTo>
                      <a:pt x="7076" y="10241"/>
                      <a:pt x="6890" y="10241"/>
                      <a:pt x="6890" y="10241"/>
                    </a:cubicBezTo>
                    <a:cubicBezTo>
                      <a:pt x="6890" y="10241"/>
                      <a:pt x="6890" y="10241"/>
                      <a:pt x="6890" y="10241"/>
                    </a:cubicBezTo>
                    <a:cubicBezTo>
                      <a:pt x="6890" y="10241"/>
                      <a:pt x="6890" y="10241"/>
                      <a:pt x="6890" y="10241"/>
                    </a:cubicBezTo>
                    <a:cubicBezTo>
                      <a:pt x="6890" y="10241"/>
                      <a:pt x="6890" y="10241"/>
                      <a:pt x="6703" y="10055"/>
                    </a:cubicBezTo>
                    <a:cubicBezTo>
                      <a:pt x="6703" y="10055"/>
                      <a:pt x="6703" y="10055"/>
                      <a:pt x="6703" y="10055"/>
                    </a:cubicBezTo>
                    <a:cubicBezTo>
                      <a:pt x="6703" y="10055"/>
                      <a:pt x="6703" y="10055"/>
                      <a:pt x="6703" y="10055"/>
                    </a:cubicBezTo>
                    <a:cubicBezTo>
                      <a:pt x="6703" y="10055"/>
                      <a:pt x="6703" y="10055"/>
                      <a:pt x="6703" y="10055"/>
                    </a:cubicBezTo>
                    <a:cubicBezTo>
                      <a:pt x="6703" y="10055"/>
                      <a:pt x="6703" y="10055"/>
                      <a:pt x="6703" y="10055"/>
                    </a:cubicBezTo>
                    <a:cubicBezTo>
                      <a:pt x="6703" y="10055"/>
                      <a:pt x="6703" y="10055"/>
                      <a:pt x="6703" y="10055"/>
                    </a:cubicBezTo>
                    <a:cubicBezTo>
                      <a:pt x="6703" y="9869"/>
                      <a:pt x="6703" y="9869"/>
                      <a:pt x="6517" y="9869"/>
                    </a:cubicBezTo>
                    <a:cubicBezTo>
                      <a:pt x="6517" y="9869"/>
                      <a:pt x="6517" y="9869"/>
                      <a:pt x="6517" y="9869"/>
                    </a:cubicBezTo>
                    <a:cubicBezTo>
                      <a:pt x="6517" y="9869"/>
                      <a:pt x="6517" y="9869"/>
                      <a:pt x="6517" y="9683"/>
                    </a:cubicBezTo>
                    <a:cubicBezTo>
                      <a:pt x="6517" y="9683"/>
                      <a:pt x="6517" y="9683"/>
                      <a:pt x="6517" y="9683"/>
                    </a:cubicBezTo>
                    <a:cubicBezTo>
                      <a:pt x="6331" y="9683"/>
                      <a:pt x="6331" y="9683"/>
                      <a:pt x="6331" y="9683"/>
                    </a:cubicBezTo>
                    <a:cubicBezTo>
                      <a:pt x="6331" y="9683"/>
                      <a:pt x="6331" y="9683"/>
                      <a:pt x="6331" y="9683"/>
                    </a:cubicBezTo>
                    <a:cubicBezTo>
                      <a:pt x="6145" y="9683"/>
                      <a:pt x="6145" y="9683"/>
                      <a:pt x="6145" y="9683"/>
                    </a:cubicBezTo>
                    <a:cubicBezTo>
                      <a:pt x="6145" y="9497"/>
                      <a:pt x="6145" y="9497"/>
                      <a:pt x="6145" y="9497"/>
                    </a:cubicBezTo>
                    <a:cubicBezTo>
                      <a:pt x="5959" y="9497"/>
                      <a:pt x="5959" y="9497"/>
                      <a:pt x="5959" y="9497"/>
                    </a:cubicBezTo>
                    <a:cubicBezTo>
                      <a:pt x="5959" y="9497"/>
                      <a:pt x="5959" y="9497"/>
                      <a:pt x="5959" y="9497"/>
                    </a:cubicBezTo>
                    <a:cubicBezTo>
                      <a:pt x="5959" y="9497"/>
                      <a:pt x="5772" y="9497"/>
                      <a:pt x="5772" y="9497"/>
                    </a:cubicBezTo>
                    <a:cubicBezTo>
                      <a:pt x="5772" y="9497"/>
                      <a:pt x="5772" y="9497"/>
                      <a:pt x="5772" y="9497"/>
                    </a:cubicBezTo>
                    <a:cubicBezTo>
                      <a:pt x="5772" y="9497"/>
                      <a:pt x="5772" y="9497"/>
                      <a:pt x="5772" y="9497"/>
                    </a:cubicBezTo>
                    <a:cubicBezTo>
                      <a:pt x="5772" y="9497"/>
                      <a:pt x="5772" y="9310"/>
                      <a:pt x="5586" y="9310"/>
                    </a:cubicBezTo>
                    <a:cubicBezTo>
                      <a:pt x="5586" y="9310"/>
                      <a:pt x="5586" y="9310"/>
                      <a:pt x="5586" y="9310"/>
                    </a:cubicBezTo>
                    <a:cubicBezTo>
                      <a:pt x="5586" y="9310"/>
                      <a:pt x="5586" y="9310"/>
                      <a:pt x="5586" y="9310"/>
                    </a:cubicBezTo>
                    <a:cubicBezTo>
                      <a:pt x="5586" y="9310"/>
                      <a:pt x="5586" y="9310"/>
                      <a:pt x="5586" y="9310"/>
                    </a:cubicBezTo>
                    <a:cubicBezTo>
                      <a:pt x="5586" y="9124"/>
                      <a:pt x="5400" y="9124"/>
                      <a:pt x="5400" y="9124"/>
                    </a:cubicBezTo>
                    <a:cubicBezTo>
                      <a:pt x="5400" y="9124"/>
                      <a:pt x="5400" y="9124"/>
                      <a:pt x="5400" y="9124"/>
                    </a:cubicBezTo>
                    <a:cubicBezTo>
                      <a:pt x="5214" y="9124"/>
                      <a:pt x="5214" y="9124"/>
                      <a:pt x="5214" y="9124"/>
                    </a:cubicBezTo>
                    <a:cubicBezTo>
                      <a:pt x="5214" y="9124"/>
                      <a:pt x="5214" y="9124"/>
                      <a:pt x="5214" y="9124"/>
                    </a:cubicBezTo>
                    <a:cubicBezTo>
                      <a:pt x="5214" y="9124"/>
                      <a:pt x="5214" y="9124"/>
                      <a:pt x="5214" y="9124"/>
                    </a:cubicBezTo>
                    <a:cubicBezTo>
                      <a:pt x="5400" y="8938"/>
                      <a:pt x="5400" y="8938"/>
                      <a:pt x="5400" y="8938"/>
                    </a:cubicBezTo>
                    <a:cubicBezTo>
                      <a:pt x="5214" y="8938"/>
                      <a:pt x="5214" y="8938"/>
                      <a:pt x="5214" y="8938"/>
                    </a:cubicBezTo>
                    <a:cubicBezTo>
                      <a:pt x="5214" y="8938"/>
                      <a:pt x="5214" y="8938"/>
                      <a:pt x="5214" y="8938"/>
                    </a:cubicBezTo>
                    <a:cubicBezTo>
                      <a:pt x="5214" y="8938"/>
                      <a:pt x="5214" y="8938"/>
                      <a:pt x="5214" y="8938"/>
                    </a:cubicBezTo>
                    <a:cubicBezTo>
                      <a:pt x="5214" y="8938"/>
                      <a:pt x="5214" y="8938"/>
                      <a:pt x="5214" y="8938"/>
                    </a:cubicBezTo>
                    <a:cubicBezTo>
                      <a:pt x="5028" y="8938"/>
                      <a:pt x="5028" y="8938"/>
                      <a:pt x="5028" y="8938"/>
                    </a:cubicBezTo>
                    <a:cubicBezTo>
                      <a:pt x="5028" y="8938"/>
                      <a:pt x="4841" y="8938"/>
                      <a:pt x="4841" y="8938"/>
                    </a:cubicBezTo>
                    <a:cubicBezTo>
                      <a:pt x="4841" y="8938"/>
                      <a:pt x="4841" y="8938"/>
                      <a:pt x="4841" y="8938"/>
                    </a:cubicBezTo>
                    <a:cubicBezTo>
                      <a:pt x="4841" y="8938"/>
                      <a:pt x="4841" y="8938"/>
                      <a:pt x="4841" y="8938"/>
                    </a:cubicBezTo>
                    <a:cubicBezTo>
                      <a:pt x="4841" y="8938"/>
                      <a:pt x="4841" y="8938"/>
                      <a:pt x="4841" y="8938"/>
                    </a:cubicBezTo>
                    <a:cubicBezTo>
                      <a:pt x="4841" y="8938"/>
                      <a:pt x="4841" y="8938"/>
                      <a:pt x="4841" y="8938"/>
                    </a:cubicBezTo>
                    <a:cubicBezTo>
                      <a:pt x="4841" y="8938"/>
                      <a:pt x="4655" y="8938"/>
                      <a:pt x="4841" y="8938"/>
                    </a:cubicBezTo>
                    <a:cubicBezTo>
                      <a:pt x="4841" y="8752"/>
                      <a:pt x="4841" y="8752"/>
                      <a:pt x="4841" y="8752"/>
                    </a:cubicBezTo>
                    <a:cubicBezTo>
                      <a:pt x="4655" y="8752"/>
                      <a:pt x="4655" y="8752"/>
                      <a:pt x="4655" y="8752"/>
                    </a:cubicBezTo>
                    <a:cubicBezTo>
                      <a:pt x="4655" y="8752"/>
                      <a:pt x="4469" y="8752"/>
                      <a:pt x="4469" y="8752"/>
                    </a:cubicBezTo>
                    <a:cubicBezTo>
                      <a:pt x="4469" y="8752"/>
                      <a:pt x="4469" y="8752"/>
                      <a:pt x="4283" y="8752"/>
                    </a:cubicBezTo>
                    <a:cubicBezTo>
                      <a:pt x="4283" y="8752"/>
                      <a:pt x="4283" y="8752"/>
                      <a:pt x="4283" y="8752"/>
                    </a:cubicBezTo>
                    <a:cubicBezTo>
                      <a:pt x="4283" y="8752"/>
                      <a:pt x="4097" y="8566"/>
                      <a:pt x="4097" y="8566"/>
                    </a:cubicBezTo>
                    <a:cubicBezTo>
                      <a:pt x="4097" y="8566"/>
                      <a:pt x="4097" y="8566"/>
                      <a:pt x="3910" y="8566"/>
                    </a:cubicBezTo>
                    <a:cubicBezTo>
                      <a:pt x="3910" y="8566"/>
                      <a:pt x="3910" y="8566"/>
                      <a:pt x="3910" y="8566"/>
                    </a:cubicBezTo>
                    <a:cubicBezTo>
                      <a:pt x="3910" y="8566"/>
                      <a:pt x="3910" y="8566"/>
                      <a:pt x="3910" y="8566"/>
                    </a:cubicBezTo>
                    <a:cubicBezTo>
                      <a:pt x="3910" y="8566"/>
                      <a:pt x="3910" y="8566"/>
                      <a:pt x="3910" y="8566"/>
                    </a:cubicBezTo>
                    <a:cubicBezTo>
                      <a:pt x="3724" y="8566"/>
                      <a:pt x="3724" y="8566"/>
                      <a:pt x="3724" y="8566"/>
                    </a:cubicBezTo>
                    <a:cubicBezTo>
                      <a:pt x="3724" y="8752"/>
                      <a:pt x="3724" y="8752"/>
                      <a:pt x="3724" y="8752"/>
                    </a:cubicBezTo>
                    <a:cubicBezTo>
                      <a:pt x="3724" y="8566"/>
                      <a:pt x="3538" y="8566"/>
                      <a:pt x="3538" y="8566"/>
                    </a:cubicBezTo>
                    <a:cubicBezTo>
                      <a:pt x="3538" y="8566"/>
                      <a:pt x="3538" y="8566"/>
                      <a:pt x="3538" y="8566"/>
                    </a:cubicBezTo>
                    <a:cubicBezTo>
                      <a:pt x="3538" y="8566"/>
                      <a:pt x="3538" y="8566"/>
                      <a:pt x="3538" y="8566"/>
                    </a:cubicBezTo>
                    <a:cubicBezTo>
                      <a:pt x="3538" y="8752"/>
                      <a:pt x="3538" y="8752"/>
                      <a:pt x="3538" y="8752"/>
                    </a:cubicBezTo>
                    <a:cubicBezTo>
                      <a:pt x="3538" y="8752"/>
                      <a:pt x="3538" y="8752"/>
                      <a:pt x="3538" y="8752"/>
                    </a:cubicBezTo>
                    <a:cubicBezTo>
                      <a:pt x="3538" y="8752"/>
                      <a:pt x="3352" y="8752"/>
                      <a:pt x="3352" y="8752"/>
                    </a:cubicBezTo>
                    <a:cubicBezTo>
                      <a:pt x="3352" y="8752"/>
                      <a:pt x="3352" y="8752"/>
                      <a:pt x="3352" y="8752"/>
                    </a:cubicBezTo>
                    <a:cubicBezTo>
                      <a:pt x="3352" y="8752"/>
                      <a:pt x="3352" y="8752"/>
                      <a:pt x="3352" y="8752"/>
                    </a:cubicBezTo>
                    <a:cubicBezTo>
                      <a:pt x="3352" y="8752"/>
                      <a:pt x="3166" y="8752"/>
                      <a:pt x="3166" y="8752"/>
                    </a:cubicBezTo>
                    <a:cubicBezTo>
                      <a:pt x="3166" y="8752"/>
                      <a:pt x="3166" y="8752"/>
                      <a:pt x="3166" y="8752"/>
                    </a:cubicBezTo>
                    <a:cubicBezTo>
                      <a:pt x="2979" y="8752"/>
                      <a:pt x="2979" y="8752"/>
                      <a:pt x="2979" y="8752"/>
                    </a:cubicBezTo>
                    <a:cubicBezTo>
                      <a:pt x="2979" y="8752"/>
                      <a:pt x="2979" y="8752"/>
                      <a:pt x="2979" y="8752"/>
                    </a:cubicBezTo>
                    <a:cubicBezTo>
                      <a:pt x="2979" y="8938"/>
                      <a:pt x="2979" y="8938"/>
                      <a:pt x="2979" y="8938"/>
                    </a:cubicBezTo>
                    <a:cubicBezTo>
                      <a:pt x="2979" y="8938"/>
                      <a:pt x="2979" y="8938"/>
                      <a:pt x="2979" y="8938"/>
                    </a:cubicBezTo>
                    <a:cubicBezTo>
                      <a:pt x="2979" y="8938"/>
                      <a:pt x="3166" y="8938"/>
                      <a:pt x="3166" y="8938"/>
                    </a:cubicBezTo>
                    <a:cubicBezTo>
                      <a:pt x="3166" y="8938"/>
                      <a:pt x="3166" y="8938"/>
                      <a:pt x="3166" y="8938"/>
                    </a:cubicBezTo>
                    <a:cubicBezTo>
                      <a:pt x="3166" y="9124"/>
                      <a:pt x="3166" y="9124"/>
                      <a:pt x="3166" y="9124"/>
                    </a:cubicBezTo>
                    <a:cubicBezTo>
                      <a:pt x="3166" y="9124"/>
                      <a:pt x="3166" y="9124"/>
                      <a:pt x="3166" y="9124"/>
                    </a:cubicBezTo>
                    <a:cubicBezTo>
                      <a:pt x="3166" y="9124"/>
                      <a:pt x="3166"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793" y="9124"/>
                      <a:pt x="2793" y="9124"/>
                    </a:cubicBezTo>
                    <a:cubicBezTo>
                      <a:pt x="2793" y="9124"/>
                      <a:pt x="2793" y="9124"/>
                      <a:pt x="2793" y="9124"/>
                    </a:cubicBezTo>
                    <a:cubicBezTo>
                      <a:pt x="2793" y="9124"/>
                      <a:pt x="2793" y="8938"/>
                      <a:pt x="2793" y="8938"/>
                    </a:cubicBezTo>
                    <a:cubicBezTo>
                      <a:pt x="2793" y="8938"/>
                      <a:pt x="2793" y="8938"/>
                      <a:pt x="2793" y="8938"/>
                    </a:cubicBezTo>
                    <a:cubicBezTo>
                      <a:pt x="2793" y="8938"/>
                      <a:pt x="2793" y="8938"/>
                      <a:pt x="2607" y="8938"/>
                    </a:cubicBezTo>
                    <a:cubicBezTo>
                      <a:pt x="2607" y="8938"/>
                      <a:pt x="2607" y="8938"/>
                      <a:pt x="2607" y="8938"/>
                    </a:cubicBezTo>
                    <a:cubicBezTo>
                      <a:pt x="2607" y="8938"/>
                      <a:pt x="2607" y="8938"/>
                      <a:pt x="2607" y="8938"/>
                    </a:cubicBezTo>
                    <a:cubicBezTo>
                      <a:pt x="2421" y="8938"/>
                      <a:pt x="2421" y="8938"/>
                      <a:pt x="2421" y="8938"/>
                    </a:cubicBezTo>
                    <a:cubicBezTo>
                      <a:pt x="2421" y="8938"/>
                      <a:pt x="2421" y="8938"/>
                      <a:pt x="2421" y="8938"/>
                    </a:cubicBezTo>
                    <a:cubicBezTo>
                      <a:pt x="2421" y="8938"/>
                      <a:pt x="2421" y="8938"/>
                      <a:pt x="2421" y="8938"/>
                    </a:cubicBezTo>
                    <a:cubicBezTo>
                      <a:pt x="2421" y="8938"/>
                      <a:pt x="2421" y="8938"/>
                      <a:pt x="2421" y="8938"/>
                    </a:cubicBezTo>
                    <a:cubicBezTo>
                      <a:pt x="2421" y="8938"/>
                      <a:pt x="2234" y="8938"/>
                      <a:pt x="2234" y="8938"/>
                    </a:cubicBezTo>
                    <a:cubicBezTo>
                      <a:pt x="2234" y="8938"/>
                      <a:pt x="2234" y="8938"/>
                      <a:pt x="2234" y="8938"/>
                    </a:cubicBezTo>
                    <a:cubicBezTo>
                      <a:pt x="2234" y="8752"/>
                      <a:pt x="2234" y="8752"/>
                      <a:pt x="2234" y="8752"/>
                    </a:cubicBezTo>
                    <a:cubicBezTo>
                      <a:pt x="2234" y="8752"/>
                      <a:pt x="2234" y="8752"/>
                      <a:pt x="2234" y="8752"/>
                    </a:cubicBezTo>
                    <a:cubicBezTo>
                      <a:pt x="2234" y="8752"/>
                      <a:pt x="2234" y="8752"/>
                      <a:pt x="2234" y="8566"/>
                    </a:cubicBezTo>
                    <a:cubicBezTo>
                      <a:pt x="2234" y="8566"/>
                      <a:pt x="2234" y="8566"/>
                      <a:pt x="2234" y="8566"/>
                    </a:cubicBezTo>
                    <a:cubicBezTo>
                      <a:pt x="2234" y="8566"/>
                      <a:pt x="2234" y="8566"/>
                      <a:pt x="2234" y="8566"/>
                    </a:cubicBezTo>
                    <a:cubicBezTo>
                      <a:pt x="2234" y="8566"/>
                      <a:pt x="2234" y="8566"/>
                      <a:pt x="2234" y="8566"/>
                    </a:cubicBezTo>
                    <a:cubicBezTo>
                      <a:pt x="2234" y="8566"/>
                      <a:pt x="2421" y="8566"/>
                      <a:pt x="2421" y="8379"/>
                    </a:cubicBezTo>
                    <a:cubicBezTo>
                      <a:pt x="2421" y="8379"/>
                      <a:pt x="2421" y="8193"/>
                      <a:pt x="2421" y="8193"/>
                    </a:cubicBezTo>
                    <a:cubicBezTo>
                      <a:pt x="2421" y="8193"/>
                      <a:pt x="2421" y="8193"/>
                      <a:pt x="2421" y="8193"/>
                    </a:cubicBezTo>
                    <a:cubicBezTo>
                      <a:pt x="2421" y="8193"/>
                      <a:pt x="2421" y="8193"/>
                      <a:pt x="2421" y="8193"/>
                    </a:cubicBezTo>
                    <a:cubicBezTo>
                      <a:pt x="2421" y="8193"/>
                      <a:pt x="2421" y="8193"/>
                      <a:pt x="2421" y="8193"/>
                    </a:cubicBezTo>
                    <a:cubicBezTo>
                      <a:pt x="2421" y="8007"/>
                      <a:pt x="2421" y="8007"/>
                      <a:pt x="2421" y="8007"/>
                    </a:cubicBezTo>
                    <a:cubicBezTo>
                      <a:pt x="2421" y="8007"/>
                      <a:pt x="2421" y="8007"/>
                      <a:pt x="2421" y="7821"/>
                    </a:cubicBezTo>
                    <a:cubicBezTo>
                      <a:pt x="2421" y="7821"/>
                      <a:pt x="2421" y="7821"/>
                      <a:pt x="2234" y="7821"/>
                    </a:cubicBezTo>
                    <a:cubicBezTo>
                      <a:pt x="2234" y="7821"/>
                      <a:pt x="2234" y="7821"/>
                      <a:pt x="2234" y="7821"/>
                    </a:cubicBezTo>
                    <a:cubicBezTo>
                      <a:pt x="2234" y="7821"/>
                      <a:pt x="2234" y="7821"/>
                      <a:pt x="2234" y="7821"/>
                    </a:cubicBezTo>
                    <a:cubicBezTo>
                      <a:pt x="2234" y="7821"/>
                      <a:pt x="2234" y="7821"/>
                      <a:pt x="2234" y="7821"/>
                    </a:cubicBezTo>
                    <a:cubicBezTo>
                      <a:pt x="2048" y="7821"/>
                      <a:pt x="2048" y="7821"/>
                      <a:pt x="2048" y="7821"/>
                    </a:cubicBezTo>
                    <a:cubicBezTo>
                      <a:pt x="2048" y="7821"/>
                      <a:pt x="2048" y="7821"/>
                      <a:pt x="2048" y="7821"/>
                    </a:cubicBezTo>
                    <a:cubicBezTo>
                      <a:pt x="2048" y="7821"/>
                      <a:pt x="2048" y="7821"/>
                      <a:pt x="2048" y="7821"/>
                    </a:cubicBezTo>
                    <a:cubicBezTo>
                      <a:pt x="2048" y="7821"/>
                      <a:pt x="2048" y="7821"/>
                      <a:pt x="2048" y="7821"/>
                    </a:cubicBezTo>
                    <a:cubicBezTo>
                      <a:pt x="2048" y="7634"/>
                      <a:pt x="2048" y="7634"/>
                      <a:pt x="2048" y="7634"/>
                    </a:cubicBezTo>
                    <a:cubicBezTo>
                      <a:pt x="2048" y="7634"/>
                      <a:pt x="2048" y="7634"/>
                      <a:pt x="2048" y="7634"/>
                    </a:cubicBezTo>
                    <a:cubicBezTo>
                      <a:pt x="2048" y="7634"/>
                      <a:pt x="2048" y="7634"/>
                      <a:pt x="2048" y="7634"/>
                    </a:cubicBezTo>
                    <a:cubicBezTo>
                      <a:pt x="2048" y="7634"/>
                      <a:pt x="2048" y="7634"/>
                      <a:pt x="2048" y="7634"/>
                    </a:cubicBezTo>
                    <a:cubicBezTo>
                      <a:pt x="2048" y="7634"/>
                      <a:pt x="2048" y="7634"/>
                      <a:pt x="2048" y="7448"/>
                    </a:cubicBezTo>
                    <a:cubicBezTo>
                      <a:pt x="2048" y="7448"/>
                      <a:pt x="2048" y="7448"/>
                      <a:pt x="2048" y="7448"/>
                    </a:cubicBezTo>
                    <a:cubicBezTo>
                      <a:pt x="2048" y="7448"/>
                      <a:pt x="2048" y="7448"/>
                      <a:pt x="2048" y="7448"/>
                    </a:cubicBezTo>
                    <a:cubicBezTo>
                      <a:pt x="2048" y="7448"/>
                      <a:pt x="2048" y="7448"/>
                      <a:pt x="2048" y="7448"/>
                    </a:cubicBezTo>
                    <a:cubicBezTo>
                      <a:pt x="2048" y="7448"/>
                      <a:pt x="2048" y="7448"/>
                      <a:pt x="2048" y="7448"/>
                    </a:cubicBezTo>
                    <a:cubicBezTo>
                      <a:pt x="2048" y="7448"/>
                      <a:pt x="2048" y="7448"/>
                      <a:pt x="2234" y="7448"/>
                    </a:cubicBezTo>
                    <a:cubicBezTo>
                      <a:pt x="2234" y="7448"/>
                      <a:pt x="2234" y="7262"/>
                      <a:pt x="2421" y="7076"/>
                    </a:cubicBezTo>
                    <a:cubicBezTo>
                      <a:pt x="2421" y="7076"/>
                      <a:pt x="2421" y="7076"/>
                      <a:pt x="2421" y="6890"/>
                    </a:cubicBezTo>
                    <a:cubicBezTo>
                      <a:pt x="2421" y="6890"/>
                      <a:pt x="2421" y="6890"/>
                      <a:pt x="2421" y="6890"/>
                    </a:cubicBezTo>
                    <a:cubicBezTo>
                      <a:pt x="2421" y="6890"/>
                      <a:pt x="2421" y="6890"/>
                      <a:pt x="2421" y="6890"/>
                    </a:cubicBezTo>
                    <a:cubicBezTo>
                      <a:pt x="2234" y="6890"/>
                      <a:pt x="2234" y="6890"/>
                      <a:pt x="2234" y="6890"/>
                    </a:cubicBezTo>
                    <a:cubicBezTo>
                      <a:pt x="2234" y="6890"/>
                      <a:pt x="2234" y="6890"/>
                      <a:pt x="2234" y="6890"/>
                    </a:cubicBezTo>
                    <a:cubicBezTo>
                      <a:pt x="2234" y="6890"/>
                      <a:pt x="2048" y="6890"/>
                      <a:pt x="2048" y="6890"/>
                    </a:cubicBezTo>
                    <a:cubicBezTo>
                      <a:pt x="2048" y="6890"/>
                      <a:pt x="1862" y="6890"/>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676" y="7076"/>
                      <a:pt x="1676" y="7262"/>
                      <a:pt x="1676" y="7262"/>
                    </a:cubicBezTo>
                    <a:cubicBezTo>
                      <a:pt x="1676" y="7262"/>
                      <a:pt x="1676" y="7262"/>
                      <a:pt x="1676" y="7262"/>
                    </a:cubicBezTo>
                    <a:cubicBezTo>
                      <a:pt x="1676" y="7262"/>
                      <a:pt x="1676" y="7262"/>
                      <a:pt x="1676" y="7262"/>
                    </a:cubicBezTo>
                    <a:cubicBezTo>
                      <a:pt x="1676" y="7262"/>
                      <a:pt x="1490" y="7448"/>
                      <a:pt x="1490" y="7448"/>
                    </a:cubicBezTo>
                    <a:cubicBezTo>
                      <a:pt x="1490" y="7448"/>
                      <a:pt x="1490" y="7262"/>
                      <a:pt x="1490" y="7262"/>
                    </a:cubicBezTo>
                    <a:cubicBezTo>
                      <a:pt x="1490" y="7262"/>
                      <a:pt x="1490" y="7262"/>
                      <a:pt x="1490" y="7262"/>
                    </a:cubicBezTo>
                    <a:cubicBezTo>
                      <a:pt x="1490" y="7262"/>
                      <a:pt x="1490" y="7262"/>
                      <a:pt x="1490" y="7262"/>
                    </a:cubicBezTo>
                    <a:cubicBezTo>
                      <a:pt x="1490" y="7076"/>
                      <a:pt x="1490" y="7076"/>
                      <a:pt x="1490" y="7076"/>
                    </a:cubicBezTo>
                    <a:cubicBezTo>
                      <a:pt x="1490" y="7076"/>
                      <a:pt x="1490" y="7076"/>
                      <a:pt x="1303" y="7076"/>
                    </a:cubicBezTo>
                    <a:cubicBezTo>
                      <a:pt x="1303" y="7076"/>
                      <a:pt x="1303" y="7076"/>
                      <a:pt x="1303" y="7076"/>
                    </a:cubicBezTo>
                    <a:cubicBezTo>
                      <a:pt x="1303" y="7076"/>
                      <a:pt x="1303" y="7076"/>
                      <a:pt x="1303" y="7076"/>
                    </a:cubicBezTo>
                    <a:cubicBezTo>
                      <a:pt x="1303" y="7076"/>
                      <a:pt x="1303" y="7076"/>
                      <a:pt x="1303" y="7076"/>
                    </a:cubicBezTo>
                    <a:cubicBezTo>
                      <a:pt x="1303" y="7076"/>
                      <a:pt x="1490" y="6890"/>
                      <a:pt x="1490" y="6890"/>
                    </a:cubicBezTo>
                    <a:cubicBezTo>
                      <a:pt x="1490" y="6890"/>
                      <a:pt x="1490" y="6890"/>
                      <a:pt x="1490" y="6890"/>
                    </a:cubicBezTo>
                    <a:cubicBezTo>
                      <a:pt x="1490" y="7076"/>
                      <a:pt x="1490" y="7076"/>
                      <a:pt x="1490" y="7076"/>
                    </a:cubicBezTo>
                    <a:cubicBezTo>
                      <a:pt x="1490" y="6890"/>
                      <a:pt x="1490" y="6890"/>
                      <a:pt x="1490" y="6890"/>
                    </a:cubicBezTo>
                    <a:cubicBezTo>
                      <a:pt x="1490" y="6890"/>
                      <a:pt x="1490" y="6890"/>
                      <a:pt x="1490" y="6890"/>
                    </a:cubicBezTo>
                    <a:cubicBezTo>
                      <a:pt x="1490" y="6890"/>
                      <a:pt x="1490" y="6890"/>
                      <a:pt x="1490" y="6890"/>
                    </a:cubicBezTo>
                    <a:cubicBezTo>
                      <a:pt x="1676" y="6890"/>
                      <a:pt x="1676" y="6890"/>
                      <a:pt x="1676" y="6890"/>
                    </a:cubicBezTo>
                    <a:cubicBezTo>
                      <a:pt x="1676" y="6890"/>
                      <a:pt x="1676" y="6890"/>
                      <a:pt x="1676" y="6890"/>
                    </a:cubicBezTo>
                    <a:cubicBezTo>
                      <a:pt x="1676" y="6890"/>
                      <a:pt x="1676" y="6890"/>
                      <a:pt x="1676" y="6703"/>
                    </a:cubicBezTo>
                    <a:cubicBezTo>
                      <a:pt x="1676" y="6703"/>
                      <a:pt x="1490" y="6703"/>
                      <a:pt x="1676" y="6703"/>
                    </a:cubicBezTo>
                    <a:cubicBezTo>
                      <a:pt x="1676" y="6703"/>
                      <a:pt x="1676" y="6703"/>
                      <a:pt x="1676" y="6703"/>
                    </a:cubicBezTo>
                    <a:cubicBezTo>
                      <a:pt x="1676" y="6703"/>
                      <a:pt x="1676" y="6703"/>
                      <a:pt x="1676" y="6703"/>
                    </a:cubicBezTo>
                    <a:cubicBezTo>
                      <a:pt x="1676" y="6703"/>
                      <a:pt x="1676" y="6703"/>
                      <a:pt x="1676" y="6703"/>
                    </a:cubicBezTo>
                    <a:cubicBezTo>
                      <a:pt x="1676" y="6703"/>
                      <a:pt x="1676" y="6517"/>
                      <a:pt x="1676" y="6517"/>
                    </a:cubicBezTo>
                    <a:cubicBezTo>
                      <a:pt x="1676" y="6517"/>
                      <a:pt x="1676" y="6331"/>
                      <a:pt x="1676" y="6331"/>
                    </a:cubicBezTo>
                    <a:cubicBezTo>
                      <a:pt x="1676" y="6331"/>
                      <a:pt x="1676" y="6331"/>
                      <a:pt x="1676" y="6331"/>
                    </a:cubicBezTo>
                    <a:cubicBezTo>
                      <a:pt x="1862" y="6331"/>
                      <a:pt x="1862" y="6331"/>
                      <a:pt x="1862" y="6331"/>
                    </a:cubicBezTo>
                    <a:cubicBezTo>
                      <a:pt x="1862" y="6331"/>
                      <a:pt x="1862" y="6331"/>
                      <a:pt x="1862" y="6331"/>
                    </a:cubicBezTo>
                    <a:cubicBezTo>
                      <a:pt x="1862" y="6331"/>
                      <a:pt x="1862" y="6331"/>
                      <a:pt x="1862" y="6331"/>
                    </a:cubicBezTo>
                    <a:cubicBezTo>
                      <a:pt x="1862" y="6331"/>
                      <a:pt x="1676" y="6145"/>
                      <a:pt x="1862" y="6145"/>
                    </a:cubicBezTo>
                    <a:cubicBezTo>
                      <a:pt x="1862" y="6145"/>
                      <a:pt x="1862" y="6145"/>
                      <a:pt x="1862" y="6145"/>
                    </a:cubicBezTo>
                    <a:cubicBezTo>
                      <a:pt x="1862" y="6145"/>
                      <a:pt x="1862" y="6145"/>
                      <a:pt x="1862" y="6145"/>
                    </a:cubicBezTo>
                    <a:cubicBezTo>
                      <a:pt x="1862" y="6145"/>
                      <a:pt x="1862" y="6145"/>
                      <a:pt x="1862" y="6145"/>
                    </a:cubicBezTo>
                    <a:cubicBezTo>
                      <a:pt x="1862" y="6145"/>
                      <a:pt x="1862" y="6145"/>
                      <a:pt x="1862" y="6145"/>
                    </a:cubicBezTo>
                    <a:cubicBezTo>
                      <a:pt x="1862" y="6145"/>
                      <a:pt x="1862" y="5959"/>
                      <a:pt x="1862" y="5959"/>
                    </a:cubicBezTo>
                    <a:cubicBezTo>
                      <a:pt x="1862" y="5959"/>
                      <a:pt x="1862" y="5959"/>
                      <a:pt x="1862" y="5959"/>
                    </a:cubicBezTo>
                    <a:cubicBezTo>
                      <a:pt x="1862" y="5959"/>
                      <a:pt x="1862" y="5959"/>
                      <a:pt x="1862" y="5959"/>
                    </a:cubicBezTo>
                    <a:cubicBezTo>
                      <a:pt x="1862" y="5959"/>
                      <a:pt x="2048" y="5959"/>
                      <a:pt x="2048" y="5959"/>
                    </a:cubicBezTo>
                    <a:cubicBezTo>
                      <a:pt x="2048" y="5959"/>
                      <a:pt x="2048" y="5959"/>
                      <a:pt x="2048" y="5959"/>
                    </a:cubicBezTo>
                    <a:cubicBezTo>
                      <a:pt x="2048" y="5772"/>
                      <a:pt x="2048" y="5772"/>
                      <a:pt x="2048" y="5772"/>
                    </a:cubicBezTo>
                    <a:cubicBezTo>
                      <a:pt x="2234" y="5772"/>
                      <a:pt x="2234" y="5772"/>
                      <a:pt x="2234" y="5586"/>
                    </a:cubicBezTo>
                    <a:cubicBezTo>
                      <a:pt x="2234" y="5586"/>
                      <a:pt x="2234" y="5586"/>
                      <a:pt x="2234" y="5586"/>
                    </a:cubicBezTo>
                    <a:cubicBezTo>
                      <a:pt x="2234" y="5586"/>
                      <a:pt x="2234" y="5586"/>
                      <a:pt x="2234" y="5586"/>
                    </a:cubicBezTo>
                    <a:cubicBezTo>
                      <a:pt x="2234" y="5586"/>
                      <a:pt x="2234" y="5586"/>
                      <a:pt x="2234" y="5586"/>
                    </a:cubicBezTo>
                    <a:cubicBezTo>
                      <a:pt x="2234" y="5586"/>
                      <a:pt x="2421" y="5586"/>
                      <a:pt x="2421" y="5586"/>
                    </a:cubicBezTo>
                    <a:cubicBezTo>
                      <a:pt x="2421" y="5586"/>
                      <a:pt x="2421" y="5586"/>
                      <a:pt x="2421" y="5586"/>
                    </a:cubicBezTo>
                    <a:cubicBezTo>
                      <a:pt x="2421" y="5586"/>
                      <a:pt x="2421" y="5586"/>
                      <a:pt x="2421" y="5586"/>
                    </a:cubicBezTo>
                    <a:cubicBezTo>
                      <a:pt x="2607" y="5586"/>
                      <a:pt x="2607" y="5586"/>
                      <a:pt x="2607" y="5586"/>
                    </a:cubicBezTo>
                    <a:cubicBezTo>
                      <a:pt x="2793" y="5586"/>
                      <a:pt x="2793" y="5586"/>
                      <a:pt x="2793" y="5586"/>
                    </a:cubicBezTo>
                    <a:cubicBezTo>
                      <a:pt x="2793" y="5400"/>
                      <a:pt x="2793" y="5400"/>
                      <a:pt x="2979" y="5400"/>
                    </a:cubicBezTo>
                    <a:cubicBezTo>
                      <a:pt x="2979" y="5400"/>
                      <a:pt x="2979" y="5400"/>
                      <a:pt x="2979" y="5400"/>
                    </a:cubicBezTo>
                    <a:cubicBezTo>
                      <a:pt x="2979" y="5400"/>
                      <a:pt x="2979" y="5400"/>
                      <a:pt x="2979" y="5400"/>
                    </a:cubicBezTo>
                    <a:cubicBezTo>
                      <a:pt x="2979" y="5400"/>
                      <a:pt x="2979" y="5400"/>
                      <a:pt x="2979" y="5400"/>
                    </a:cubicBezTo>
                    <a:cubicBezTo>
                      <a:pt x="2979" y="5400"/>
                      <a:pt x="3166" y="5586"/>
                      <a:pt x="3166" y="5586"/>
                    </a:cubicBezTo>
                    <a:cubicBezTo>
                      <a:pt x="3166" y="5772"/>
                      <a:pt x="3166" y="5772"/>
                      <a:pt x="3166" y="5772"/>
                    </a:cubicBezTo>
                    <a:cubicBezTo>
                      <a:pt x="3166" y="5772"/>
                      <a:pt x="2979" y="5959"/>
                      <a:pt x="2979" y="5959"/>
                    </a:cubicBezTo>
                    <a:cubicBezTo>
                      <a:pt x="2979" y="5959"/>
                      <a:pt x="2979" y="5959"/>
                      <a:pt x="2979" y="5959"/>
                    </a:cubicBezTo>
                    <a:cubicBezTo>
                      <a:pt x="2979" y="5959"/>
                      <a:pt x="2979" y="5959"/>
                      <a:pt x="2979" y="5959"/>
                    </a:cubicBezTo>
                    <a:cubicBezTo>
                      <a:pt x="2979" y="6145"/>
                      <a:pt x="2979" y="6145"/>
                      <a:pt x="2979" y="6145"/>
                    </a:cubicBezTo>
                    <a:cubicBezTo>
                      <a:pt x="2979" y="6145"/>
                      <a:pt x="3166" y="6145"/>
                      <a:pt x="3166" y="6145"/>
                    </a:cubicBezTo>
                    <a:cubicBezTo>
                      <a:pt x="3166" y="6145"/>
                      <a:pt x="3166" y="6145"/>
                      <a:pt x="3166" y="6145"/>
                    </a:cubicBezTo>
                    <a:cubicBezTo>
                      <a:pt x="3166" y="6145"/>
                      <a:pt x="3166" y="6145"/>
                      <a:pt x="3166" y="6145"/>
                    </a:cubicBezTo>
                    <a:cubicBezTo>
                      <a:pt x="3166" y="6145"/>
                      <a:pt x="3166" y="6145"/>
                      <a:pt x="3166" y="6145"/>
                    </a:cubicBezTo>
                    <a:cubicBezTo>
                      <a:pt x="3166" y="6145"/>
                      <a:pt x="3166" y="6145"/>
                      <a:pt x="3166" y="6145"/>
                    </a:cubicBezTo>
                    <a:cubicBezTo>
                      <a:pt x="3352" y="6145"/>
                      <a:pt x="3352" y="5959"/>
                      <a:pt x="3352" y="5959"/>
                    </a:cubicBezTo>
                    <a:cubicBezTo>
                      <a:pt x="3352" y="5959"/>
                      <a:pt x="3352" y="5772"/>
                      <a:pt x="3352" y="5772"/>
                    </a:cubicBezTo>
                    <a:cubicBezTo>
                      <a:pt x="3352" y="5772"/>
                      <a:pt x="3352" y="5772"/>
                      <a:pt x="3352" y="5772"/>
                    </a:cubicBezTo>
                    <a:cubicBezTo>
                      <a:pt x="3352" y="5772"/>
                      <a:pt x="3352" y="5772"/>
                      <a:pt x="3352" y="5772"/>
                    </a:cubicBezTo>
                    <a:cubicBezTo>
                      <a:pt x="3352" y="5772"/>
                      <a:pt x="3352" y="5772"/>
                      <a:pt x="3352" y="5772"/>
                    </a:cubicBezTo>
                    <a:cubicBezTo>
                      <a:pt x="3352" y="5772"/>
                      <a:pt x="3352" y="5772"/>
                      <a:pt x="3352" y="5772"/>
                    </a:cubicBezTo>
                    <a:cubicBezTo>
                      <a:pt x="3352" y="5772"/>
                      <a:pt x="3352" y="5586"/>
                      <a:pt x="3352" y="5586"/>
                    </a:cubicBezTo>
                    <a:cubicBezTo>
                      <a:pt x="3352" y="5586"/>
                      <a:pt x="3352" y="5586"/>
                      <a:pt x="3352" y="5586"/>
                    </a:cubicBezTo>
                    <a:cubicBezTo>
                      <a:pt x="3538" y="5586"/>
                      <a:pt x="3538" y="5586"/>
                      <a:pt x="3538" y="5586"/>
                    </a:cubicBezTo>
                    <a:cubicBezTo>
                      <a:pt x="3538" y="5586"/>
                      <a:pt x="3538" y="5586"/>
                      <a:pt x="3538" y="5586"/>
                    </a:cubicBezTo>
                    <a:cubicBezTo>
                      <a:pt x="3538" y="5586"/>
                      <a:pt x="3538" y="5586"/>
                      <a:pt x="3538" y="5586"/>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724" y="5400"/>
                      <a:pt x="3724" y="5400"/>
                      <a:pt x="3724" y="5214"/>
                    </a:cubicBezTo>
                    <a:cubicBezTo>
                      <a:pt x="3724" y="5214"/>
                      <a:pt x="3724" y="5214"/>
                      <a:pt x="3724" y="5214"/>
                    </a:cubicBezTo>
                    <a:cubicBezTo>
                      <a:pt x="3724" y="5214"/>
                      <a:pt x="3724" y="5214"/>
                      <a:pt x="3724" y="5214"/>
                    </a:cubicBezTo>
                    <a:cubicBezTo>
                      <a:pt x="3724" y="5214"/>
                      <a:pt x="3724" y="5214"/>
                      <a:pt x="3724" y="5214"/>
                    </a:cubicBezTo>
                    <a:cubicBezTo>
                      <a:pt x="3910" y="5214"/>
                      <a:pt x="3910" y="5214"/>
                      <a:pt x="3910" y="5214"/>
                    </a:cubicBezTo>
                    <a:cubicBezTo>
                      <a:pt x="3910" y="5214"/>
                      <a:pt x="3910" y="5214"/>
                      <a:pt x="3910" y="5214"/>
                    </a:cubicBezTo>
                    <a:cubicBezTo>
                      <a:pt x="3910" y="5214"/>
                      <a:pt x="3910" y="5214"/>
                      <a:pt x="3910" y="5214"/>
                    </a:cubicBezTo>
                    <a:cubicBezTo>
                      <a:pt x="3910" y="5028"/>
                      <a:pt x="3910" y="5028"/>
                      <a:pt x="3910" y="5028"/>
                    </a:cubicBezTo>
                    <a:cubicBezTo>
                      <a:pt x="3910" y="5028"/>
                      <a:pt x="3724" y="5028"/>
                      <a:pt x="3724" y="5028"/>
                    </a:cubicBezTo>
                    <a:cubicBezTo>
                      <a:pt x="3724" y="5028"/>
                      <a:pt x="3724" y="5028"/>
                      <a:pt x="3724" y="5028"/>
                    </a:cubicBezTo>
                    <a:cubicBezTo>
                      <a:pt x="3724" y="5028"/>
                      <a:pt x="3724" y="5028"/>
                      <a:pt x="3724" y="5028"/>
                    </a:cubicBezTo>
                    <a:cubicBezTo>
                      <a:pt x="3910" y="5028"/>
                      <a:pt x="3910" y="5028"/>
                      <a:pt x="3910" y="5028"/>
                    </a:cubicBezTo>
                    <a:cubicBezTo>
                      <a:pt x="3910" y="5028"/>
                      <a:pt x="3910" y="5028"/>
                      <a:pt x="3910" y="5028"/>
                    </a:cubicBezTo>
                    <a:cubicBezTo>
                      <a:pt x="3910" y="5028"/>
                      <a:pt x="3910" y="5028"/>
                      <a:pt x="3910" y="5028"/>
                    </a:cubicBezTo>
                    <a:cubicBezTo>
                      <a:pt x="4097" y="5028"/>
                      <a:pt x="4097" y="5028"/>
                      <a:pt x="4097" y="4841"/>
                    </a:cubicBezTo>
                    <a:cubicBezTo>
                      <a:pt x="4097" y="4841"/>
                      <a:pt x="4097" y="4841"/>
                      <a:pt x="4097" y="4841"/>
                    </a:cubicBezTo>
                    <a:cubicBezTo>
                      <a:pt x="4283" y="4655"/>
                      <a:pt x="4283" y="4655"/>
                      <a:pt x="4283" y="4655"/>
                    </a:cubicBezTo>
                    <a:cubicBezTo>
                      <a:pt x="4469" y="4655"/>
                      <a:pt x="4469" y="4655"/>
                      <a:pt x="4469" y="4655"/>
                    </a:cubicBezTo>
                    <a:cubicBezTo>
                      <a:pt x="4469" y="4655"/>
                      <a:pt x="4469" y="4655"/>
                      <a:pt x="4469" y="4655"/>
                    </a:cubicBezTo>
                    <a:cubicBezTo>
                      <a:pt x="4469" y="4655"/>
                      <a:pt x="4469" y="4655"/>
                      <a:pt x="4469" y="4655"/>
                    </a:cubicBezTo>
                    <a:cubicBezTo>
                      <a:pt x="4469" y="4655"/>
                      <a:pt x="4469" y="4469"/>
                      <a:pt x="4469" y="4469"/>
                    </a:cubicBezTo>
                    <a:cubicBezTo>
                      <a:pt x="4469" y="4469"/>
                      <a:pt x="4469" y="4469"/>
                      <a:pt x="4655" y="4469"/>
                    </a:cubicBezTo>
                    <a:cubicBezTo>
                      <a:pt x="4655" y="4469"/>
                      <a:pt x="4655" y="4469"/>
                      <a:pt x="4655" y="4469"/>
                    </a:cubicBezTo>
                    <a:cubicBezTo>
                      <a:pt x="4655" y="4469"/>
                      <a:pt x="4655" y="4469"/>
                      <a:pt x="4655" y="4283"/>
                    </a:cubicBezTo>
                    <a:cubicBezTo>
                      <a:pt x="4655" y="4283"/>
                      <a:pt x="4655" y="4283"/>
                      <a:pt x="4655" y="4283"/>
                    </a:cubicBezTo>
                    <a:cubicBezTo>
                      <a:pt x="4655" y="4283"/>
                      <a:pt x="4655" y="4283"/>
                      <a:pt x="4655" y="4283"/>
                    </a:cubicBezTo>
                    <a:cubicBezTo>
                      <a:pt x="4655" y="4283"/>
                      <a:pt x="4655" y="4097"/>
                      <a:pt x="4655" y="4097"/>
                    </a:cubicBezTo>
                    <a:cubicBezTo>
                      <a:pt x="4841" y="4097"/>
                      <a:pt x="4841" y="3910"/>
                      <a:pt x="5028" y="3910"/>
                    </a:cubicBezTo>
                    <a:cubicBezTo>
                      <a:pt x="5028" y="3910"/>
                      <a:pt x="5028" y="3910"/>
                      <a:pt x="5028" y="3910"/>
                    </a:cubicBezTo>
                    <a:cubicBezTo>
                      <a:pt x="5214" y="3910"/>
                      <a:pt x="5214" y="3910"/>
                      <a:pt x="5214" y="3910"/>
                    </a:cubicBezTo>
                    <a:cubicBezTo>
                      <a:pt x="5214" y="3910"/>
                      <a:pt x="5214" y="3724"/>
                      <a:pt x="5214" y="3724"/>
                    </a:cubicBezTo>
                    <a:cubicBezTo>
                      <a:pt x="5214" y="3724"/>
                      <a:pt x="5214" y="3724"/>
                      <a:pt x="5214" y="3724"/>
                    </a:cubicBezTo>
                    <a:cubicBezTo>
                      <a:pt x="5214" y="3724"/>
                      <a:pt x="5214" y="3724"/>
                      <a:pt x="5214" y="3724"/>
                    </a:cubicBezTo>
                    <a:cubicBezTo>
                      <a:pt x="5400" y="3724"/>
                      <a:pt x="5400" y="3724"/>
                      <a:pt x="5400" y="3724"/>
                    </a:cubicBezTo>
                    <a:cubicBezTo>
                      <a:pt x="5400" y="3724"/>
                      <a:pt x="5400" y="3724"/>
                      <a:pt x="5400" y="3724"/>
                    </a:cubicBezTo>
                    <a:cubicBezTo>
                      <a:pt x="5400" y="3724"/>
                      <a:pt x="5400" y="3724"/>
                      <a:pt x="5400" y="3724"/>
                    </a:cubicBezTo>
                    <a:cubicBezTo>
                      <a:pt x="5400" y="3724"/>
                      <a:pt x="5400" y="3724"/>
                      <a:pt x="5400" y="3724"/>
                    </a:cubicBezTo>
                    <a:cubicBezTo>
                      <a:pt x="5400" y="3724"/>
                      <a:pt x="5400" y="3724"/>
                      <a:pt x="5586" y="3724"/>
                    </a:cubicBezTo>
                    <a:cubicBezTo>
                      <a:pt x="5586" y="3538"/>
                      <a:pt x="5586" y="3538"/>
                      <a:pt x="5586" y="3538"/>
                    </a:cubicBezTo>
                    <a:cubicBezTo>
                      <a:pt x="5586" y="3538"/>
                      <a:pt x="5586" y="3538"/>
                      <a:pt x="5586" y="3538"/>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772" y="3352"/>
                      <a:pt x="5772" y="3352"/>
                      <a:pt x="5772" y="3352"/>
                    </a:cubicBezTo>
                    <a:cubicBezTo>
                      <a:pt x="5772" y="3352"/>
                      <a:pt x="5772" y="3166"/>
                      <a:pt x="5772" y="3166"/>
                    </a:cubicBezTo>
                    <a:cubicBezTo>
                      <a:pt x="5772" y="3166"/>
                      <a:pt x="5772" y="3166"/>
                      <a:pt x="5772" y="3166"/>
                    </a:cubicBezTo>
                    <a:cubicBezTo>
                      <a:pt x="5772" y="3166"/>
                      <a:pt x="5772" y="3166"/>
                      <a:pt x="5772" y="3166"/>
                    </a:cubicBezTo>
                    <a:cubicBezTo>
                      <a:pt x="5772" y="3166"/>
                      <a:pt x="5772" y="3166"/>
                      <a:pt x="5772" y="3166"/>
                    </a:cubicBezTo>
                    <a:cubicBezTo>
                      <a:pt x="5959" y="3166"/>
                      <a:pt x="5959" y="3166"/>
                      <a:pt x="5959" y="3166"/>
                    </a:cubicBezTo>
                    <a:cubicBezTo>
                      <a:pt x="5959" y="3166"/>
                      <a:pt x="5959" y="3166"/>
                      <a:pt x="5959" y="3166"/>
                    </a:cubicBezTo>
                    <a:cubicBezTo>
                      <a:pt x="5959" y="3166"/>
                      <a:pt x="5959" y="3166"/>
                      <a:pt x="5959" y="3166"/>
                    </a:cubicBezTo>
                    <a:cubicBezTo>
                      <a:pt x="5959" y="3166"/>
                      <a:pt x="5959" y="3166"/>
                      <a:pt x="5959" y="3166"/>
                    </a:cubicBezTo>
                    <a:cubicBezTo>
                      <a:pt x="5959" y="3166"/>
                      <a:pt x="5959" y="3166"/>
                      <a:pt x="5959" y="3166"/>
                    </a:cubicBezTo>
                    <a:cubicBezTo>
                      <a:pt x="6145" y="3166"/>
                      <a:pt x="6145" y="3166"/>
                      <a:pt x="6145" y="2979"/>
                    </a:cubicBezTo>
                    <a:cubicBezTo>
                      <a:pt x="6145" y="2979"/>
                      <a:pt x="6145" y="2979"/>
                      <a:pt x="6145" y="2979"/>
                    </a:cubicBezTo>
                    <a:cubicBezTo>
                      <a:pt x="6145" y="2979"/>
                      <a:pt x="6145" y="2979"/>
                      <a:pt x="6145" y="2979"/>
                    </a:cubicBezTo>
                    <a:cubicBezTo>
                      <a:pt x="6145" y="2979"/>
                      <a:pt x="6145" y="2979"/>
                      <a:pt x="6145" y="2979"/>
                    </a:cubicBezTo>
                    <a:cubicBezTo>
                      <a:pt x="6331" y="2979"/>
                      <a:pt x="6331" y="2979"/>
                      <a:pt x="6331" y="2979"/>
                    </a:cubicBezTo>
                    <a:cubicBezTo>
                      <a:pt x="6331" y="2979"/>
                      <a:pt x="6331" y="2979"/>
                      <a:pt x="6331" y="2979"/>
                    </a:cubicBezTo>
                    <a:cubicBezTo>
                      <a:pt x="6331" y="2979"/>
                      <a:pt x="6331" y="2979"/>
                      <a:pt x="6331" y="2979"/>
                    </a:cubicBezTo>
                    <a:cubicBezTo>
                      <a:pt x="6331" y="2979"/>
                      <a:pt x="6331" y="2979"/>
                      <a:pt x="6331" y="2979"/>
                    </a:cubicBezTo>
                    <a:cubicBezTo>
                      <a:pt x="6517" y="2979"/>
                      <a:pt x="6517" y="2793"/>
                      <a:pt x="6517" y="2793"/>
                    </a:cubicBezTo>
                    <a:cubicBezTo>
                      <a:pt x="6517" y="2793"/>
                      <a:pt x="6517" y="2793"/>
                      <a:pt x="6517" y="2793"/>
                    </a:cubicBezTo>
                    <a:cubicBezTo>
                      <a:pt x="6331" y="2793"/>
                      <a:pt x="6331" y="2793"/>
                      <a:pt x="6331" y="2793"/>
                    </a:cubicBezTo>
                    <a:cubicBezTo>
                      <a:pt x="6145" y="2793"/>
                      <a:pt x="6145" y="2793"/>
                      <a:pt x="6145" y="2793"/>
                    </a:cubicBezTo>
                    <a:cubicBezTo>
                      <a:pt x="6145" y="2793"/>
                      <a:pt x="6145" y="2793"/>
                      <a:pt x="6145" y="2793"/>
                    </a:cubicBezTo>
                    <a:cubicBezTo>
                      <a:pt x="6145" y="2793"/>
                      <a:pt x="6145" y="2793"/>
                      <a:pt x="6145" y="2793"/>
                    </a:cubicBezTo>
                    <a:cubicBezTo>
                      <a:pt x="6145" y="2793"/>
                      <a:pt x="6145" y="2793"/>
                      <a:pt x="5959" y="2793"/>
                    </a:cubicBezTo>
                    <a:cubicBezTo>
                      <a:pt x="5959" y="2793"/>
                      <a:pt x="5959" y="2793"/>
                      <a:pt x="5959" y="2793"/>
                    </a:cubicBezTo>
                    <a:cubicBezTo>
                      <a:pt x="5959" y="2793"/>
                      <a:pt x="5959" y="2793"/>
                      <a:pt x="5959" y="2793"/>
                    </a:cubicBezTo>
                    <a:cubicBezTo>
                      <a:pt x="5959" y="2793"/>
                      <a:pt x="5959" y="2793"/>
                      <a:pt x="5959" y="2793"/>
                    </a:cubicBezTo>
                    <a:cubicBezTo>
                      <a:pt x="6145" y="2793"/>
                      <a:pt x="6145" y="2793"/>
                      <a:pt x="6145" y="2793"/>
                    </a:cubicBezTo>
                    <a:cubicBezTo>
                      <a:pt x="6145" y="2793"/>
                      <a:pt x="6145" y="2607"/>
                      <a:pt x="6145" y="2607"/>
                    </a:cubicBezTo>
                    <a:cubicBezTo>
                      <a:pt x="6145" y="2607"/>
                      <a:pt x="6145" y="2607"/>
                      <a:pt x="6145" y="2607"/>
                    </a:cubicBezTo>
                    <a:cubicBezTo>
                      <a:pt x="6145" y="2607"/>
                      <a:pt x="6145" y="2607"/>
                      <a:pt x="6145" y="2607"/>
                    </a:cubicBezTo>
                    <a:cubicBezTo>
                      <a:pt x="6145" y="2607"/>
                      <a:pt x="6145" y="2607"/>
                      <a:pt x="6145" y="2607"/>
                    </a:cubicBezTo>
                    <a:cubicBezTo>
                      <a:pt x="6331" y="2607"/>
                      <a:pt x="6331" y="2607"/>
                      <a:pt x="6331" y="2607"/>
                    </a:cubicBezTo>
                    <a:cubicBezTo>
                      <a:pt x="6331" y="2607"/>
                      <a:pt x="6331" y="2607"/>
                      <a:pt x="6331" y="2607"/>
                    </a:cubicBezTo>
                    <a:cubicBezTo>
                      <a:pt x="6331" y="2607"/>
                      <a:pt x="6331" y="2607"/>
                      <a:pt x="6331" y="2607"/>
                    </a:cubicBezTo>
                    <a:cubicBezTo>
                      <a:pt x="6331" y="2607"/>
                      <a:pt x="6331" y="2607"/>
                      <a:pt x="6331" y="2607"/>
                    </a:cubicBezTo>
                    <a:cubicBezTo>
                      <a:pt x="6331" y="2607"/>
                      <a:pt x="6331" y="2607"/>
                      <a:pt x="6331" y="2607"/>
                    </a:cubicBezTo>
                    <a:cubicBezTo>
                      <a:pt x="7076" y="2607"/>
                      <a:pt x="7076" y="2607"/>
                      <a:pt x="7076" y="2607"/>
                    </a:cubicBezTo>
                    <a:cubicBezTo>
                      <a:pt x="7076" y="2421"/>
                      <a:pt x="7076" y="2421"/>
                      <a:pt x="7076" y="2421"/>
                    </a:cubicBezTo>
                    <a:cubicBezTo>
                      <a:pt x="7076" y="2421"/>
                      <a:pt x="7076"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234"/>
                    </a:cubicBezTo>
                    <a:cubicBezTo>
                      <a:pt x="7262" y="2234"/>
                      <a:pt x="7448" y="2234"/>
                      <a:pt x="7448" y="2234"/>
                    </a:cubicBezTo>
                    <a:cubicBezTo>
                      <a:pt x="7448" y="2234"/>
                      <a:pt x="7448" y="2234"/>
                      <a:pt x="7448" y="2234"/>
                    </a:cubicBezTo>
                    <a:cubicBezTo>
                      <a:pt x="7448" y="2234"/>
                      <a:pt x="7448" y="2234"/>
                      <a:pt x="7448" y="2234"/>
                    </a:cubicBezTo>
                    <a:cubicBezTo>
                      <a:pt x="7448" y="2234"/>
                      <a:pt x="7448" y="2234"/>
                      <a:pt x="7634" y="2234"/>
                    </a:cubicBezTo>
                    <a:cubicBezTo>
                      <a:pt x="7634" y="2234"/>
                      <a:pt x="7634" y="2234"/>
                      <a:pt x="7634" y="2234"/>
                    </a:cubicBezTo>
                    <a:cubicBezTo>
                      <a:pt x="7634" y="2234"/>
                      <a:pt x="7634" y="2234"/>
                      <a:pt x="7634" y="2234"/>
                    </a:cubicBezTo>
                    <a:cubicBezTo>
                      <a:pt x="7634" y="2234"/>
                      <a:pt x="7634" y="2234"/>
                      <a:pt x="7634" y="2234"/>
                    </a:cubicBezTo>
                    <a:cubicBezTo>
                      <a:pt x="7634" y="2234"/>
                      <a:pt x="7634" y="2234"/>
                      <a:pt x="7821" y="2234"/>
                    </a:cubicBezTo>
                    <a:cubicBezTo>
                      <a:pt x="7821" y="2234"/>
                      <a:pt x="7821" y="2234"/>
                      <a:pt x="7821" y="2234"/>
                    </a:cubicBezTo>
                    <a:cubicBezTo>
                      <a:pt x="7821" y="2234"/>
                      <a:pt x="7821" y="2048"/>
                      <a:pt x="7821" y="2048"/>
                    </a:cubicBezTo>
                    <a:cubicBezTo>
                      <a:pt x="7821" y="2048"/>
                      <a:pt x="7821" y="1862"/>
                      <a:pt x="7821" y="1862"/>
                    </a:cubicBezTo>
                    <a:cubicBezTo>
                      <a:pt x="7821" y="1862"/>
                      <a:pt x="7821" y="1862"/>
                      <a:pt x="7821" y="1862"/>
                    </a:cubicBezTo>
                    <a:cubicBezTo>
                      <a:pt x="7821" y="1862"/>
                      <a:pt x="7821" y="1862"/>
                      <a:pt x="7821" y="1862"/>
                    </a:cubicBezTo>
                    <a:cubicBezTo>
                      <a:pt x="7821" y="1490"/>
                      <a:pt x="7821" y="1490"/>
                      <a:pt x="7821" y="1490"/>
                    </a:cubicBezTo>
                    <a:cubicBezTo>
                      <a:pt x="7634" y="1490"/>
                      <a:pt x="7634" y="1490"/>
                      <a:pt x="7634" y="1490"/>
                    </a:cubicBezTo>
                    <a:cubicBezTo>
                      <a:pt x="7634" y="1490"/>
                      <a:pt x="7634" y="1490"/>
                      <a:pt x="7634" y="1490"/>
                    </a:cubicBezTo>
                    <a:cubicBezTo>
                      <a:pt x="7634" y="1490"/>
                      <a:pt x="7448" y="1490"/>
                      <a:pt x="7448" y="1490"/>
                    </a:cubicBezTo>
                    <a:cubicBezTo>
                      <a:pt x="7448" y="1490"/>
                      <a:pt x="7448" y="1490"/>
                      <a:pt x="7448" y="1490"/>
                    </a:cubicBezTo>
                    <a:cubicBezTo>
                      <a:pt x="7448" y="1490"/>
                      <a:pt x="7448" y="1490"/>
                      <a:pt x="7448" y="1490"/>
                    </a:cubicBezTo>
                    <a:cubicBezTo>
                      <a:pt x="7448" y="1490"/>
                      <a:pt x="7448" y="1490"/>
                      <a:pt x="7448" y="1490"/>
                    </a:cubicBezTo>
                    <a:cubicBezTo>
                      <a:pt x="7448" y="1490"/>
                      <a:pt x="7448" y="1490"/>
                      <a:pt x="7262" y="1490"/>
                    </a:cubicBezTo>
                    <a:cubicBezTo>
                      <a:pt x="7448" y="1490"/>
                      <a:pt x="7448" y="1490"/>
                      <a:pt x="7448" y="1490"/>
                    </a:cubicBezTo>
                    <a:cubicBezTo>
                      <a:pt x="7448" y="1490"/>
                      <a:pt x="7448" y="1490"/>
                      <a:pt x="7448" y="1490"/>
                    </a:cubicBezTo>
                    <a:cubicBezTo>
                      <a:pt x="7448" y="1490"/>
                      <a:pt x="7448" y="1490"/>
                      <a:pt x="7448" y="1490"/>
                    </a:cubicBezTo>
                    <a:cubicBezTo>
                      <a:pt x="7448" y="1303"/>
                      <a:pt x="7448" y="1303"/>
                      <a:pt x="7448" y="1303"/>
                    </a:cubicBezTo>
                    <a:cubicBezTo>
                      <a:pt x="7448" y="1303"/>
                      <a:pt x="7448" y="1303"/>
                      <a:pt x="7448" y="1303"/>
                    </a:cubicBezTo>
                    <a:cubicBezTo>
                      <a:pt x="7448" y="1303"/>
                      <a:pt x="7448" y="1303"/>
                      <a:pt x="7262" y="1303"/>
                    </a:cubicBezTo>
                    <a:cubicBezTo>
                      <a:pt x="7262" y="1303"/>
                      <a:pt x="7262" y="1303"/>
                      <a:pt x="7262" y="1303"/>
                    </a:cubicBezTo>
                    <a:cubicBezTo>
                      <a:pt x="6890" y="1303"/>
                      <a:pt x="6890" y="1303"/>
                      <a:pt x="6890" y="1303"/>
                    </a:cubicBezTo>
                    <a:cubicBezTo>
                      <a:pt x="6890" y="1303"/>
                      <a:pt x="6890" y="1303"/>
                      <a:pt x="6890" y="1303"/>
                    </a:cubicBezTo>
                    <a:cubicBezTo>
                      <a:pt x="6890" y="1303"/>
                      <a:pt x="6703" y="1490"/>
                      <a:pt x="6703" y="1490"/>
                    </a:cubicBezTo>
                    <a:cubicBezTo>
                      <a:pt x="6703" y="1490"/>
                      <a:pt x="6703" y="1490"/>
                      <a:pt x="6703" y="1490"/>
                    </a:cubicBezTo>
                    <a:cubicBezTo>
                      <a:pt x="6703" y="1490"/>
                      <a:pt x="6703" y="1490"/>
                      <a:pt x="6703" y="1490"/>
                    </a:cubicBezTo>
                    <a:cubicBezTo>
                      <a:pt x="6703" y="1490"/>
                      <a:pt x="6517" y="1490"/>
                      <a:pt x="6517" y="1490"/>
                    </a:cubicBezTo>
                    <a:cubicBezTo>
                      <a:pt x="6331" y="1490"/>
                      <a:pt x="6331" y="1490"/>
                      <a:pt x="6331" y="1490"/>
                    </a:cubicBezTo>
                    <a:cubicBezTo>
                      <a:pt x="6331" y="1490"/>
                      <a:pt x="6331" y="1490"/>
                      <a:pt x="6331" y="1490"/>
                    </a:cubicBezTo>
                    <a:cubicBezTo>
                      <a:pt x="6331" y="1490"/>
                      <a:pt x="6331" y="1490"/>
                      <a:pt x="6331" y="1490"/>
                    </a:cubicBezTo>
                    <a:cubicBezTo>
                      <a:pt x="6331" y="1676"/>
                      <a:pt x="6331" y="1676"/>
                      <a:pt x="6331" y="1676"/>
                    </a:cubicBezTo>
                    <a:cubicBezTo>
                      <a:pt x="6331" y="1676"/>
                      <a:pt x="6331" y="1676"/>
                      <a:pt x="6331" y="1676"/>
                    </a:cubicBezTo>
                    <a:cubicBezTo>
                      <a:pt x="6331" y="1676"/>
                      <a:pt x="6331" y="1862"/>
                      <a:pt x="6331" y="1862"/>
                    </a:cubicBezTo>
                    <a:cubicBezTo>
                      <a:pt x="6331" y="1862"/>
                      <a:pt x="6331" y="1862"/>
                      <a:pt x="6331" y="1862"/>
                    </a:cubicBezTo>
                    <a:cubicBezTo>
                      <a:pt x="6331" y="1862"/>
                      <a:pt x="6331" y="1862"/>
                      <a:pt x="6331" y="1862"/>
                    </a:cubicBezTo>
                    <a:cubicBezTo>
                      <a:pt x="6145" y="1862"/>
                      <a:pt x="6145" y="1862"/>
                      <a:pt x="6145" y="1862"/>
                    </a:cubicBezTo>
                    <a:cubicBezTo>
                      <a:pt x="6145" y="1862"/>
                      <a:pt x="6145" y="1862"/>
                      <a:pt x="6145" y="1862"/>
                    </a:cubicBezTo>
                    <a:cubicBezTo>
                      <a:pt x="6145" y="1862"/>
                      <a:pt x="6145" y="2048"/>
                      <a:pt x="5959" y="2048"/>
                    </a:cubicBezTo>
                    <a:cubicBezTo>
                      <a:pt x="5959" y="2048"/>
                      <a:pt x="5959" y="2048"/>
                      <a:pt x="5959" y="2048"/>
                    </a:cubicBezTo>
                    <a:cubicBezTo>
                      <a:pt x="5959" y="2048"/>
                      <a:pt x="5959" y="2048"/>
                      <a:pt x="5772" y="2048"/>
                    </a:cubicBezTo>
                    <a:cubicBezTo>
                      <a:pt x="5772" y="2048"/>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048"/>
                    </a:cubicBezTo>
                    <a:cubicBezTo>
                      <a:pt x="5772" y="2048"/>
                      <a:pt x="5772" y="2048"/>
                      <a:pt x="5772" y="1862"/>
                    </a:cubicBezTo>
                    <a:cubicBezTo>
                      <a:pt x="5772" y="1862"/>
                      <a:pt x="5772" y="1862"/>
                      <a:pt x="5772" y="1862"/>
                    </a:cubicBezTo>
                    <a:cubicBezTo>
                      <a:pt x="5772" y="1862"/>
                      <a:pt x="5772" y="1862"/>
                      <a:pt x="5772" y="1862"/>
                    </a:cubicBezTo>
                    <a:cubicBezTo>
                      <a:pt x="5772" y="1862"/>
                      <a:pt x="5772" y="1862"/>
                      <a:pt x="5772" y="1862"/>
                    </a:cubicBezTo>
                    <a:cubicBezTo>
                      <a:pt x="5772" y="1862"/>
                      <a:pt x="5772" y="1862"/>
                      <a:pt x="5772" y="1862"/>
                    </a:cubicBezTo>
                    <a:cubicBezTo>
                      <a:pt x="5772" y="1862"/>
                      <a:pt x="5772" y="1862"/>
                      <a:pt x="5772" y="1862"/>
                    </a:cubicBezTo>
                    <a:cubicBezTo>
                      <a:pt x="5772" y="1676"/>
                      <a:pt x="5772" y="1676"/>
                      <a:pt x="5772" y="1676"/>
                    </a:cubicBezTo>
                    <a:cubicBezTo>
                      <a:pt x="5772" y="1676"/>
                      <a:pt x="5772" y="1676"/>
                      <a:pt x="5772" y="1676"/>
                    </a:cubicBezTo>
                    <a:cubicBezTo>
                      <a:pt x="5772" y="1676"/>
                      <a:pt x="5959" y="1676"/>
                      <a:pt x="5959" y="1676"/>
                    </a:cubicBezTo>
                    <a:cubicBezTo>
                      <a:pt x="5959" y="1676"/>
                      <a:pt x="5959" y="1676"/>
                      <a:pt x="5959" y="1676"/>
                    </a:cubicBezTo>
                    <a:cubicBezTo>
                      <a:pt x="5959" y="1490"/>
                      <a:pt x="5959" y="1490"/>
                      <a:pt x="5959" y="1490"/>
                    </a:cubicBezTo>
                    <a:cubicBezTo>
                      <a:pt x="5959" y="1490"/>
                      <a:pt x="5959" y="1490"/>
                      <a:pt x="5959" y="1490"/>
                    </a:cubicBezTo>
                    <a:cubicBezTo>
                      <a:pt x="5959" y="1490"/>
                      <a:pt x="5959" y="1490"/>
                      <a:pt x="5959" y="1303"/>
                    </a:cubicBezTo>
                    <a:cubicBezTo>
                      <a:pt x="5959" y="1303"/>
                      <a:pt x="5959" y="1303"/>
                      <a:pt x="5959" y="1303"/>
                    </a:cubicBezTo>
                    <a:cubicBezTo>
                      <a:pt x="5959" y="1490"/>
                      <a:pt x="5959" y="1490"/>
                      <a:pt x="5959" y="1490"/>
                    </a:cubicBezTo>
                    <a:cubicBezTo>
                      <a:pt x="5959" y="1303"/>
                      <a:pt x="5959" y="1303"/>
                      <a:pt x="5959" y="1303"/>
                    </a:cubicBezTo>
                    <a:cubicBezTo>
                      <a:pt x="5959" y="1303"/>
                      <a:pt x="5959" y="1303"/>
                      <a:pt x="5959" y="1303"/>
                    </a:cubicBezTo>
                    <a:cubicBezTo>
                      <a:pt x="5959" y="1303"/>
                      <a:pt x="5959" y="1303"/>
                      <a:pt x="5959" y="1303"/>
                    </a:cubicBezTo>
                    <a:cubicBezTo>
                      <a:pt x="5959" y="1303"/>
                      <a:pt x="5959" y="1303"/>
                      <a:pt x="5959" y="1303"/>
                    </a:cubicBezTo>
                    <a:cubicBezTo>
                      <a:pt x="6331" y="1303"/>
                      <a:pt x="6331" y="1303"/>
                      <a:pt x="6331" y="1303"/>
                    </a:cubicBezTo>
                    <a:cubicBezTo>
                      <a:pt x="6331" y="1303"/>
                      <a:pt x="6331" y="1303"/>
                      <a:pt x="6331" y="1303"/>
                    </a:cubicBezTo>
                    <a:cubicBezTo>
                      <a:pt x="6331" y="1303"/>
                      <a:pt x="6331" y="1303"/>
                      <a:pt x="6331" y="1303"/>
                    </a:cubicBezTo>
                    <a:cubicBezTo>
                      <a:pt x="6331" y="1303"/>
                      <a:pt x="6331" y="1303"/>
                      <a:pt x="6331" y="1303"/>
                    </a:cubicBezTo>
                    <a:cubicBezTo>
                      <a:pt x="6331" y="1303"/>
                      <a:pt x="6331" y="1117"/>
                      <a:pt x="6331" y="1117"/>
                    </a:cubicBezTo>
                    <a:cubicBezTo>
                      <a:pt x="6331" y="1117"/>
                      <a:pt x="6517" y="1117"/>
                      <a:pt x="6517" y="1117"/>
                    </a:cubicBezTo>
                    <a:cubicBezTo>
                      <a:pt x="6517" y="1117"/>
                      <a:pt x="6517" y="1117"/>
                      <a:pt x="6517"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890" y="931"/>
                    </a:cubicBezTo>
                    <a:cubicBezTo>
                      <a:pt x="6890" y="931"/>
                      <a:pt x="6890" y="931"/>
                      <a:pt x="6890" y="745"/>
                    </a:cubicBezTo>
                    <a:cubicBezTo>
                      <a:pt x="6890" y="745"/>
                      <a:pt x="6890" y="745"/>
                      <a:pt x="6890" y="745"/>
                    </a:cubicBezTo>
                    <a:cubicBezTo>
                      <a:pt x="7634" y="559"/>
                      <a:pt x="8379" y="372"/>
                      <a:pt x="9124" y="186"/>
                    </a:cubicBezTo>
                    <a:cubicBezTo>
                      <a:pt x="9124" y="186"/>
                      <a:pt x="9124" y="186"/>
                      <a:pt x="9124" y="186"/>
                    </a:cubicBezTo>
                    <a:cubicBezTo>
                      <a:pt x="9124" y="186"/>
                      <a:pt x="9124" y="186"/>
                      <a:pt x="9124" y="186"/>
                    </a:cubicBezTo>
                    <a:cubicBezTo>
                      <a:pt x="9124" y="186"/>
                      <a:pt x="9124" y="186"/>
                      <a:pt x="9124" y="372"/>
                    </a:cubicBezTo>
                    <a:cubicBezTo>
                      <a:pt x="9310" y="372"/>
                      <a:pt x="9310" y="372"/>
                      <a:pt x="9310" y="372"/>
                    </a:cubicBezTo>
                    <a:cubicBezTo>
                      <a:pt x="9310" y="559"/>
                      <a:pt x="9310" y="559"/>
                      <a:pt x="9310" y="559"/>
                    </a:cubicBezTo>
                    <a:cubicBezTo>
                      <a:pt x="9310" y="559"/>
                      <a:pt x="9310" y="559"/>
                      <a:pt x="9310" y="745"/>
                    </a:cubicBezTo>
                    <a:cubicBezTo>
                      <a:pt x="9310" y="745"/>
                      <a:pt x="9310" y="745"/>
                      <a:pt x="9310" y="745"/>
                    </a:cubicBezTo>
                    <a:cubicBezTo>
                      <a:pt x="9124" y="745"/>
                      <a:pt x="9124" y="745"/>
                      <a:pt x="9124" y="745"/>
                    </a:cubicBezTo>
                    <a:cubicBezTo>
                      <a:pt x="9124" y="745"/>
                      <a:pt x="9124" y="745"/>
                      <a:pt x="9124" y="745"/>
                    </a:cubicBezTo>
                    <a:cubicBezTo>
                      <a:pt x="9124" y="931"/>
                      <a:pt x="9124" y="931"/>
                      <a:pt x="8938" y="931"/>
                    </a:cubicBezTo>
                    <a:cubicBezTo>
                      <a:pt x="8938" y="931"/>
                      <a:pt x="8938" y="931"/>
                      <a:pt x="8938" y="931"/>
                    </a:cubicBezTo>
                    <a:cubicBezTo>
                      <a:pt x="8938" y="1117"/>
                      <a:pt x="8938" y="1117"/>
                      <a:pt x="8938" y="1117"/>
                    </a:cubicBezTo>
                    <a:cubicBezTo>
                      <a:pt x="8938" y="1117"/>
                      <a:pt x="8938" y="1117"/>
                      <a:pt x="8938" y="1117"/>
                    </a:cubicBezTo>
                    <a:cubicBezTo>
                      <a:pt x="8938" y="1117"/>
                      <a:pt x="8938" y="1117"/>
                      <a:pt x="8938" y="1117"/>
                    </a:cubicBezTo>
                    <a:cubicBezTo>
                      <a:pt x="8938" y="1303"/>
                      <a:pt x="9124" y="1303"/>
                      <a:pt x="9124" y="1303"/>
                    </a:cubicBezTo>
                    <a:cubicBezTo>
                      <a:pt x="9124" y="1303"/>
                      <a:pt x="9124" y="1490"/>
                      <a:pt x="9310" y="1490"/>
                    </a:cubicBezTo>
                    <a:cubicBezTo>
                      <a:pt x="9310" y="1490"/>
                      <a:pt x="9310" y="1490"/>
                      <a:pt x="9310" y="1490"/>
                    </a:cubicBezTo>
                    <a:cubicBezTo>
                      <a:pt x="9683" y="1490"/>
                      <a:pt x="9683" y="1490"/>
                      <a:pt x="9683" y="1490"/>
                    </a:cubicBezTo>
                    <a:cubicBezTo>
                      <a:pt x="9683" y="1490"/>
                      <a:pt x="9683" y="1490"/>
                      <a:pt x="9683" y="1490"/>
                    </a:cubicBezTo>
                    <a:cubicBezTo>
                      <a:pt x="9683" y="1490"/>
                      <a:pt x="9683" y="1490"/>
                      <a:pt x="9683" y="1490"/>
                    </a:cubicBezTo>
                    <a:cubicBezTo>
                      <a:pt x="9869" y="1490"/>
                      <a:pt x="9869" y="1490"/>
                      <a:pt x="9869" y="1303"/>
                    </a:cubicBezTo>
                    <a:cubicBezTo>
                      <a:pt x="9869" y="1303"/>
                      <a:pt x="9869" y="1303"/>
                      <a:pt x="9869" y="1303"/>
                    </a:cubicBezTo>
                    <a:cubicBezTo>
                      <a:pt x="9869" y="1303"/>
                      <a:pt x="9869" y="1303"/>
                      <a:pt x="9869" y="1303"/>
                    </a:cubicBezTo>
                    <a:cubicBezTo>
                      <a:pt x="9869" y="1117"/>
                      <a:pt x="9869" y="1117"/>
                      <a:pt x="9869" y="1117"/>
                    </a:cubicBezTo>
                    <a:cubicBezTo>
                      <a:pt x="9869" y="1117"/>
                      <a:pt x="9869" y="1117"/>
                      <a:pt x="9869" y="1117"/>
                    </a:cubicBezTo>
                    <a:cubicBezTo>
                      <a:pt x="9869" y="1117"/>
                      <a:pt x="9869" y="1117"/>
                      <a:pt x="9869" y="1117"/>
                    </a:cubicBezTo>
                    <a:cubicBezTo>
                      <a:pt x="9869" y="1117"/>
                      <a:pt x="10055" y="1117"/>
                      <a:pt x="10055" y="1117"/>
                    </a:cubicBezTo>
                    <a:cubicBezTo>
                      <a:pt x="10055" y="1117"/>
                      <a:pt x="10055" y="1117"/>
                      <a:pt x="10055" y="1117"/>
                    </a:cubicBezTo>
                    <a:cubicBezTo>
                      <a:pt x="10055" y="1117"/>
                      <a:pt x="10055" y="1117"/>
                      <a:pt x="10055" y="1117"/>
                    </a:cubicBezTo>
                    <a:cubicBezTo>
                      <a:pt x="10241" y="1117"/>
                      <a:pt x="10241" y="1117"/>
                      <a:pt x="10241" y="1117"/>
                    </a:cubicBezTo>
                    <a:cubicBezTo>
                      <a:pt x="10241" y="1117"/>
                      <a:pt x="10428" y="1117"/>
                      <a:pt x="10428" y="931"/>
                    </a:cubicBezTo>
                    <a:cubicBezTo>
                      <a:pt x="10428" y="931"/>
                      <a:pt x="10428" y="931"/>
                      <a:pt x="10428" y="931"/>
                    </a:cubicBezTo>
                    <a:cubicBezTo>
                      <a:pt x="10428" y="931"/>
                      <a:pt x="10428" y="931"/>
                      <a:pt x="10428" y="931"/>
                    </a:cubicBezTo>
                    <a:cubicBezTo>
                      <a:pt x="10428" y="931"/>
                      <a:pt x="10428" y="931"/>
                      <a:pt x="10428" y="931"/>
                    </a:cubicBezTo>
                    <a:cubicBezTo>
                      <a:pt x="10428" y="931"/>
                      <a:pt x="10428" y="931"/>
                      <a:pt x="10614" y="931"/>
                    </a:cubicBezTo>
                    <a:cubicBezTo>
                      <a:pt x="10614" y="931"/>
                      <a:pt x="10614" y="931"/>
                      <a:pt x="10614" y="745"/>
                    </a:cubicBezTo>
                    <a:cubicBezTo>
                      <a:pt x="10614" y="745"/>
                      <a:pt x="10614" y="745"/>
                      <a:pt x="10614" y="745"/>
                    </a:cubicBezTo>
                    <a:cubicBezTo>
                      <a:pt x="10800" y="745"/>
                      <a:pt x="10800" y="745"/>
                      <a:pt x="10800" y="745"/>
                    </a:cubicBezTo>
                    <a:cubicBezTo>
                      <a:pt x="10800" y="745"/>
                      <a:pt x="10800" y="745"/>
                      <a:pt x="10800" y="745"/>
                    </a:cubicBezTo>
                    <a:cubicBezTo>
                      <a:pt x="10800" y="745"/>
                      <a:pt x="10986" y="745"/>
                      <a:pt x="10986" y="745"/>
                    </a:cubicBezTo>
                    <a:cubicBezTo>
                      <a:pt x="10986" y="745"/>
                      <a:pt x="10986" y="745"/>
                      <a:pt x="10986" y="745"/>
                    </a:cubicBezTo>
                    <a:cubicBezTo>
                      <a:pt x="10986" y="745"/>
                      <a:pt x="10986" y="745"/>
                      <a:pt x="10986" y="745"/>
                    </a:cubicBezTo>
                    <a:cubicBezTo>
                      <a:pt x="10986" y="745"/>
                      <a:pt x="10986" y="745"/>
                      <a:pt x="10986" y="745"/>
                    </a:cubicBezTo>
                    <a:cubicBezTo>
                      <a:pt x="10986" y="745"/>
                      <a:pt x="10986" y="745"/>
                      <a:pt x="10986" y="745"/>
                    </a:cubicBezTo>
                    <a:cubicBezTo>
                      <a:pt x="10986" y="559"/>
                      <a:pt x="10986" y="559"/>
                      <a:pt x="10986" y="559"/>
                    </a:cubicBezTo>
                    <a:cubicBezTo>
                      <a:pt x="10986" y="559"/>
                      <a:pt x="10986" y="559"/>
                      <a:pt x="10986" y="559"/>
                    </a:cubicBezTo>
                    <a:cubicBezTo>
                      <a:pt x="10986" y="559"/>
                      <a:pt x="10986" y="559"/>
                      <a:pt x="10986" y="559"/>
                    </a:cubicBezTo>
                    <a:cubicBezTo>
                      <a:pt x="10986" y="372"/>
                      <a:pt x="10986" y="372"/>
                      <a:pt x="10986" y="372"/>
                    </a:cubicBezTo>
                    <a:cubicBezTo>
                      <a:pt x="10986" y="372"/>
                      <a:pt x="10986" y="372"/>
                      <a:pt x="11172" y="186"/>
                    </a:cubicBezTo>
                    <a:cubicBezTo>
                      <a:pt x="11172" y="186"/>
                      <a:pt x="11172" y="186"/>
                      <a:pt x="11172" y="186"/>
                    </a:cubicBezTo>
                    <a:cubicBezTo>
                      <a:pt x="11172" y="186"/>
                      <a:pt x="11172" y="186"/>
                      <a:pt x="11172" y="186"/>
                    </a:cubicBezTo>
                    <a:cubicBezTo>
                      <a:pt x="11172" y="0"/>
                      <a:pt x="11172" y="0"/>
                      <a:pt x="11172" y="0"/>
                    </a:cubicBezTo>
                    <a:cubicBezTo>
                      <a:pt x="12662" y="186"/>
                      <a:pt x="13966" y="559"/>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303"/>
                      <a:pt x="15269" y="1303"/>
                      <a:pt x="15269" y="1303"/>
                    </a:cubicBezTo>
                    <a:cubicBezTo>
                      <a:pt x="15269" y="1303"/>
                      <a:pt x="15269" y="1303"/>
                      <a:pt x="15269" y="1303"/>
                    </a:cubicBezTo>
                    <a:cubicBezTo>
                      <a:pt x="15269" y="1303"/>
                      <a:pt x="15269" y="1303"/>
                      <a:pt x="15269" y="1303"/>
                    </a:cubicBezTo>
                    <a:cubicBezTo>
                      <a:pt x="15269" y="1303"/>
                      <a:pt x="15269" y="1303"/>
                      <a:pt x="15269" y="1303"/>
                    </a:cubicBezTo>
                    <a:cubicBezTo>
                      <a:pt x="15269" y="1303"/>
                      <a:pt x="15269" y="1303"/>
                      <a:pt x="15269" y="1303"/>
                    </a:cubicBezTo>
                    <a:cubicBezTo>
                      <a:pt x="15269" y="1490"/>
                      <a:pt x="15269" y="1490"/>
                      <a:pt x="15269" y="1490"/>
                    </a:cubicBezTo>
                    <a:cubicBezTo>
                      <a:pt x="15269" y="1490"/>
                      <a:pt x="15269" y="1490"/>
                      <a:pt x="15269" y="1490"/>
                    </a:cubicBezTo>
                    <a:cubicBezTo>
                      <a:pt x="15269" y="1490"/>
                      <a:pt x="15269" y="1676"/>
                      <a:pt x="15269" y="1676"/>
                    </a:cubicBezTo>
                    <a:cubicBezTo>
                      <a:pt x="15269" y="1676"/>
                      <a:pt x="15269" y="1676"/>
                      <a:pt x="15269" y="1676"/>
                    </a:cubicBezTo>
                    <a:cubicBezTo>
                      <a:pt x="15455" y="1676"/>
                      <a:pt x="15455" y="1862"/>
                      <a:pt x="15455" y="1862"/>
                    </a:cubicBezTo>
                    <a:cubicBezTo>
                      <a:pt x="15455" y="1862"/>
                      <a:pt x="15455" y="1862"/>
                      <a:pt x="15455" y="1862"/>
                    </a:cubicBezTo>
                    <a:cubicBezTo>
                      <a:pt x="15455" y="1862"/>
                      <a:pt x="15455" y="1862"/>
                      <a:pt x="15455" y="1862"/>
                    </a:cubicBezTo>
                    <a:cubicBezTo>
                      <a:pt x="15455" y="1862"/>
                      <a:pt x="15455" y="1862"/>
                      <a:pt x="15455" y="1862"/>
                    </a:cubicBezTo>
                    <a:cubicBezTo>
                      <a:pt x="15455" y="1862"/>
                      <a:pt x="15455" y="1862"/>
                      <a:pt x="15455" y="1862"/>
                    </a:cubicBezTo>
                    <a:cubicBezTo>
                      <a:pt x="15455" y="2048"/>
                      <a:pt x="15455" y="2048"/>
                      <a:pt x="15455" y="2048"/>
                    </a:cubicBezTo>
                    <a:cubicBezTo>
                      <a:pt x="15455" y="1862"/>
                      <a:pt x="15455" y="1862"/>
                      <a:pt x="15455" y="1862"/>
                    </a:cubicBezTo>
                    <a:cubicBezTo>
                      <a:pt x="15083" y="1862"/>
                      <a:pt x="15083" y="1862"/>
                      <a:pt x="15083" y="1862"/>
                    </a:cubicBezTo>
                    <a:cubicBezTo>
                      <a:pt x="15083" y="1862"/>
                      <a:pt x="15083" y="1862"/>
                      <a:pt x="15083" y="1862"/>
                    </a:cubicBezTo>
                    <a:cubicBezTo>
                      <a:pt x="15083" y="1862"/>
                      <a:pt x="15083" y="1862"/>
                      <a:pt x="15083" y="1862"/>
                    </a:cubicBezTo>
                    <a:cubicBezTo>
                      <a:pt x="15083" y="1862"/>
                      <a:pt x="15083" y="2048"/>
                      <a:pt x="15083" y="2048"/>
                    </a:cubicBezTo>
                    <a:cubicBezTo>
                      <a:pt x="15083" y="2048"/>
                      <a:pt x="15083" y="2048"/>
                      <a:pt x="15083" y="2048"/>
                    </a:cubicBezTo>
                    <a:cubicBezTo>
                      <a:pt x="15083" y="2048"/>
                      <a:pt x="15083" y="2048"/>
                      <a:pt x="15083" y="2048"/>
                    </a:cubicBezTo>
                    <a:cubicBezTo>
                      <a:pt x="14897" y="2048"/>
                      <a:pt x="14897" y="2048"/>
                      <a:pt x="14897" y="2048"/>
                    </a:cubicBezTo>
                    <a:cubicBezTo>
                      <a:pt x="14897" y="2048"/>
                      <a:pt x="14897" y="2048"/>
                      <a:pt x="14897" y="2048"/>
                    </a:cubicBezTo>
                    <a:cubicBezTo>
                      <a:pt x="14897" y="2048"/>
                      <a:pt x="14897" y="2048"/>
                      <a:pt x="14897" y="2048"/>
                    </a:cubicBezTo>
                    <a:cubicBezTo>
                      <a:pt x="14710" y="2048"/>
                      <a:pt x="14710" y="2048"/>
                      <a:pt x="14710" y="2048"/>
                    </a:cubicBezTo>
                    <a:cubicBezTo>
                      <a:pt x="14710" y="2048"/>
                      <a:pt x="14710" y="2048"/>
                      <a:pt x="14710" y="2048"/>
                    </a:cubicBezTo>
                    <a:cubicBezTo>
                      <a:pt x="14710" y="2048"/>
                      <a:pt x="14710" y="2048"/>
                      <a:pt x="14710" y="2048"/>
                    </a:cubicBezTo>
                    <a:cubicBezTo>
                      <a:pt x="14710" y="2048"/>
                      <a:pt x="14710" y="2048"/>
                      <a:pt x="14710" y="2048"/>
                    </a:cubicBezTo>
                    <a:cubicBezTo>
                      <a:pt x="14524" y="2048"/>
                      <a:pt x="14524" y="2048"/>
                      <a:pt x="14524" y="2234"/>
                    </a:cubicBezTo>
                    <a:cubicBezTo>
                      <a:pt x="14338" y="2234"/>
                      <a:pt x="14338" y="2234"/>
                      <a:pt x="14338" y="2421"/>
                    </a:cubicBezTo>
                    <a:cubicBezTo>
                      <a:pt x="14338" y="2421"/>
                      <a:pt x="14338" y="2421"/>
                      <a:pt x="14338" y="2421"/>
                    </a:cubicBezTo>
                    <a:cubicBezTo>
                      <a:pt x="14338" y="2421"/>
                      <a:pt x="14338" y="2421"/>
                      <a:pt x="14338" y="2421"/>
                    </a:cubicBezTo>
                    <a:cubicBezTo>
                      <a:pt x="14338" y="2421"/>
                      <a:pt x="14152" y="2421"/>
                      <a:pt x="14152" y="2607"/>
                    </a:cubicBezTo>
                    <a:cubicBezTo>
                      <a:pt x="14152" y="2607"/>
                      <a:pt x="14152" y="2607"/>
                      <a:pt x="14152" y="2607"/>
                    </a:cubicBezTo>
                    <a:cubicBezTo>
                      <a:pt x="14152" y="2607"/>
                      <a:pt x="14152" y="2607"/>
                      <a:pt x="14152" y="2607"/>
                    </a:cubicBezTo>
                    <a:cubicBezTo>
                      <a:pt x="14338" y="2793"/>
                      <a:pt x="14338" y="2979"/>
                      <a:pt x="14524" y="2979"/>
                    </a:cubicBezTo>
                    <a:cubicBezTo>
                      <a:pt x="14524" y="2979"/>
                      <a:pt x="14524" y="3166"/>
                      <a:pt x="14710" y="3166"/>
                    </a:cubicBezTo>
                    <a:cubicBezTo>
                      <a:pt x="14710" y="3352"/>
                      <a:pt x="14897" y="3538"/>
                      <a:pt x="14897" y="3724"/>
                    </a:cubicBezTo>
                    <a:cubicBezTo>
                      <a:pt x="14897" y="3724"/>
                      <a:pt x="14897" y="3724"/>
                      <a:pt x="14897" y="3724"/>
                    </a:cubicBezTo>
                    <a:cubicBezTo>
                      <a:pt x="15083" y="3724"/>
                      <a:pt x="15083" y="3724"/>
                      <a:pt x="15083" y="3724"/>
                    </a:cubicBezTo>
                    <a:cubicBezTo>
                      <a:pt x="15083" y="3724"/>
                      <a:pt x="15083" y="3724"/>
                      <a:pt x="15083" y="3538"/>
                    </a:cubicBezTo>
                    <a:cubicBezTo>
                      <a:pt x="15083" y="3538"/>
                      <a:pt x="15083" y="3538"/>
                      <a:pt x="15083" y="3538"/>
                    </a:cubicBezTo>
                    <a:cubicBezTo>
                      <a:pt x="15083" y="3538"/>
                      <a:pt x="15083" y="3538"/>
                      <a:pt x="15083" y="3538"/>
                    </a:cubicBezTo>
                    <a:cubicBezTo>
                      <a:pt x="15083" y="3538"/>
                      <a:pt x="15083" y="3538"/>
                      <a:pt x="15083" y="3538"/>
                    </a:cubicBezTo>
                    <a:cubicBezTo>
                      <a:pt x="15455" y="3538"/>
                      <a:pt x="15455" y="3538"/>
                      <a:pt x="15455" y="3538"/>
                    </a:cubicBezTo>
                    <a:cubicBezTo>
                      <a:pt x="15455" y="3538"/>
                      <a:pt x="15455" y="3538"/>
                      <a:pt x="15455" y="3538"/>
                    </a:cubicBezTo>
                    <a:cubicBezTo>
                      <a:pt x="15455" y="3538"/>
                      <a:pt x="15455" y="3538"/>
                      <a:pt x="15455" y="3538"/>
                    </a:cubicBezTo>
                    <a:cubicBezTo>
                      <a:pt x="15455" y="3538"/>
                      <a:pt x="15455" y="3538"/>
                      <a:pt x="15455" y="3352"/>
                    </a:cubicBezTo>
                    <a:cubicBezTo>
                      <a:pt x="15455" y="3352"/>
                      <a:pt x="15641" y="3352"/>
                      <a:pt x="15641" y="3352"/>
                    </a:cubicBezTo>
                    <a:cubicBezTo>
                      <a:pt x="15641" y="3352"/>
                      <a:pt x="15641" y="3352"/>
                      <a:pt x="15641" y="3352"/>
                    </a:cubicBezTo>
                    <a:cubicBezTo>
                      <a:pt x="15641" y="3352"/>
                      <a:pt x="15641" y="3352"/>
                      <a:pt x="15641" y="3538"/>
                    </a:cubicBezTo>
                    <a:cubicBezTo>
                      <a:pt x="15641" y="3538"/>
                      <a:pt x="15641" y="3538"/>
                      <a:pt x="15641" y="3538"/>
                    </a:cubicBezTo>
                    <a:cubicBezTo>
                      <a:pt x="15641" y="3538"/>
                      <a:pt x="15828" y="3538"/>
                      <a:pt x="15828" y="3538"/>
                    </a:cubicBezTo>
                    <a:cubicBezTo>
                      <a:pt x="15828" y="3538"/>
                      <a:pt x="15828" y="3538"/>
                      <a:pt x="15828" y="3538"/>
                    </a:cubicBezTo>
                    <a:cubicBezTo>
                      <a:pt x="15828" y="3538"/>
                      <a:pt x="15828" y="3538"/>
                      <a:pt x="15828" y="3538"/>
                    </a:cubicBezTo>
                    <a:cubicBezTo>
                      <a:pt x="15828" y="3538"/>
                      <a:pt x="15828" y="3538"/>
                      <a:pt x="15828" y="3538"/>
                    </a:cubicBezTo>
                    <a:cubicBezTo>
                      <a:pt x="15828" y="3538"/>
                      <a:pt x="16014" y="3538"/>
                      <a:pt x="16014" y="3538"/>
                    </a:cubicBezTo>
                    <a:cubicBezTo>
                      <a:pt x="16014" y="3538"/>
                      <a:pt x="16014" y="3538"/>
                      <a:pt x="16014" y="3724"/>
                    </a:cubicBezTo>
                    <a:cubicBezTo>
                      <a:pt x="16014" y="3724"/>
                      <a:pt x="16014" y="3724"/>
                      <a:pt x="16014" y="3724"/>
                    </a:cubicBezTo>
                    <a:cubicBezTo>
                      <a:pt x="16014" y="3724"/>
                      <a:pt x="16014" y="3724"/>
                      <a:pt x="16014" y="3724"/>
                    </a:cubicBezTo>
                    <a:cubicBezTo>
                      <a:pt x="16200" y="3724"/>
                      <a:pt x="16200" y="3724"/>
                      <a:pt x="16200" y="3724"/>
                    </a:cubicBezTo>
                    <a:cubicBezTo>
                      <a:pt x="16200" y="3724"/>
                      <a:pt x="16200" y="3724"/>
                      <a:pt x="16200" y="3724"/>
                    </a:cubicBezTo>
                    <a:cubicBezTo>
                      <a:pt x="16200" y="3724"/>
                      <a:pt x="16200" y="3724"/>
                      <a:pt x="16200" y="3724"/>
                    </a:cubicBezTo>
                    <a:cubicBezTo>
                      <a:pt x="16200" y="3724"/>
                      <a:pt x="16200" y="3724"/>
                      <a:pt x="16200" y="3724"/>
                    </a:cubicBezTo>
                    <a:cubicBezTo>
                      <a:pt x="16386" y="3724"/>
                      <a:pt x="16386" y="3724"/>
                      <a:pt x="16386" y="3910"/>
                    </a:cubicBezTo>
                    <a:cubicBezTo>
                      <a:pt x="16386" y="3910"/>
                      <a:pt x="16386" y="3910"/>
                      <a:pt x="16386" y="3910"/>
                    </a:cubicBezTo>
                    <a:cubicBezTo>
                      <a:pt x="16386" y="4283"/>
                      <a:pt x="16386" y="4283"/>
                      <a:pt x="16386" y="4283"/>
                    </a:cubicBezTo>
                    <a:cubicBezTo>
                      <a:pt x="16572" y="4283"/>
                      <a:pt x="16572" y="4283"/>
                      <a:pt x="16572" y="4283"/>
                    </a:cubicBezTo>
                    <a:cubicBezTo>
                      <a:pt x="16572" y="4283"/>
                      <a:pt x="16572" y="4283"/>
                      <a:pt x="16572" y="4283"/>
                    </a:cubicBezTo>
                    <a:cubicBezTo>
                      <a:pt x="16572" y="4283"/>
                      <a:pt x="16572" y="4283"/>
                      <a:pt x="16572" y="4283"/>
                    </a:cubicBezTo>
                    <a:cubicBezTo>
                      <a:pt x="16572" y="4283"/>
                      <a:pt x="16572" y="4283"/>
                      <a:pt x="16572" y="4283"/>
                    </a:cubicBezTo>
                    <a:cubicBezTo>
                      <a:pt x="16572" y="4469"/>
                      <a:pt x="16572" y="4469"/>
                      <a:pt x="16572" y="4469"/>
                    </a:cubicBezTo>
                    <a:cubicBezTo>
                      <a:pt x="16759" y="4469"/>
                      <a:pt x="16759" y="4469"/>
                      <a:pt x="16759" y="4469"/>
                    </a:cubicBezTo>
                    <a:cubicBezTo>
                      <a:pt x="16759" y="4283"/>
                      <a:pt x="16759" y="4283"/>
                      <a:pt x="16759" y="4283"/>
                    </a:cubicBezTo>
                    <a:cubicBezTo>
                      <a:pt x="16759" y="4283"/>
                      <a:pt x="16759" y="4283"/>
                      <a:pt x="16759" y="4283"/>
                    </a:cubicBezTo>
                    <a:cubicBezTo>
                      <a:pt x="16759" y="4283"/>
                      <a:pt x="16759" y="4283"/>
                      <a:pt x="16759" y="4283"/>
                    </a:cubicBezTo>
                    <a:cubicBezTo>
                      <a:pt x="16759" y="4283"/>
                      <a:pt x="16945" y="4097"/>
                      <a:pt x="16945" y="4097"/>
                    </a:cubicBezTo>
                    <a:cubicBezTo>
                      <a:pt x="16945" y="4097"/>
                      <a:pt x="16945" y="4097"/>
                      <a:pt x="16945" y="4097"/>
                    </a:cubicBezTo>
                    <a:cubicBezTo>
                      <a:pt x="16945" y="3724"/>
                      <a:pt x="16945" y="3724"/>
                      <a:pt x="16945" y="3724"/>
                    </a:cubicBezTo>
                    <a:cubicBezTo>
                      <a:pt x="16945" y="3724"/>
                      <a:pt x="16759" y="3724"/>
                      <a:pt x="16759" y="3724"/>
                    </a:cubicBezTo>
                    <a:cubicBezTo>
                      <a:pt x="16759" y="3724"/>
                      <a:pt x="16759" y="3724"/>
                      <a:pt x="16759" y="3724"/>
                    </a:cubicBezTo>
                    <a:cubicBezTo>
                      <a:pt x="16759" y="3538"/>
                      <a:pt x="16759" y="3538"/>
                      <a:pt x="16572" y="3538"/>
                    </a:cubicBezTo>
                    <a:cubicBezTo>
                      <a:pt x="16572" y="3538"/>
                      <a:pt x="16572" y="3538"/>
                      <a:pt x="16572" y="3538"/>
                    </a:cubicBezTo>
                    <a:cubicBezTo>
                      <a:pt x="16572"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945" y="3538"/>
                    </a:cubicBezTo>
                    <a:cubicBezTo>
                      <a:pt x="16945" y="3538"/>
                      <a:pt x="16945" y="3538"/>
                      <a:pt x="16945" y="3538"/>
                    </a:cubicBezTo>
                    <a:cubicBezTo>
                      <a:pt x="16945" y="3538"/>
                      <a:pt x="16945" y="3538"/>
                      <a:pt x="16945" y="3538"/>
                    </a:cubicBezTo>
                    <a:cubicBezTo>
                      <a:pt x="16945" y="3538"/>
                      <a:pt x="16945" y="3538"/>
                      <a:pt x="16945" y="3538"/>
                    </a:cubicBezTo>
                    <a:cubicBezTo>
                      <a:pt x="16945" y="3724"/>
                      <a:pt x="16945" y="3724"/>
                      <a:pt x="16945" y="3724"/>
                    </a:cubicBezTo>
                    <a:cubicBezTo>
                      <a:pt x="16945" y="3724"/>
                      <a:pt x="16945" y="3724"/>
                      <a:pt x="16945" y="3724"/>
                    </a:cubicBezTo>
                    <a:cubicBezTo>
                      <a:pt x="16945" y="3910"/>
                      <a:pt x="17131" y="3910"/>
                      <a:pt x="17131" y="3910"/>
                    </a:cubicBezTo>
                    <a:cubicBezTo>
                      <a:pt x="17131" y="3910"/>
                      <a:pt x="17131" y="3910"/>
                      <a:pt x="17131" y="3910"/>
                    </a:cubicBezTo>
                    <a:cubicBezTo>
                      <a:pt x="17131" y="3910"/>
                      <a:pt x="17131" y="3910"/>
                      <a:pt x="17131" y="3910"/>
                    </a:cubicBezTo>
                    <a:cubicBezTo>
                      <a:pt x="17131" y="3910"/>
                      <a:pt x="17131" y="3910"/>
                      <a:pt x="17131" y="3910"/>
                    </a:cubicBezTo>
                    <a:cubicBezTo>
                      <a:pt x="17131" y="3910"/>
                      <a:pt x="17131" y="3910"/>
                      <a:pt x="17131" y="3910"/>
                    </a:cubicBezTo>
                    <a:cubicBezTo>
                      <a:pt x="17131" y="3910"/>
                      <a:pt x="17131" y="4097"/>
                      <a:pt x="17317" y="4097"/>
                    </a:cubicBezTo>
                    <a:cubicBezTo>
                      <a:pt x="17317" y="4097"/>
                      <a:pt x="17317" y="4097"/>
                      <a:pt x="17317" y="4097"/>
                    </a:cubicBezTo>
                    <a:cubicBezTo>
                      <a:pt x="17317" y="4097"/>
                      <a:pt x="17317" y="4097"/>
                      <a:pt x="17317" y="4097"/>
                    </a:cubicBezTo>
                    <a:cubicBezTo>
                      <a:pt x="17317" y="4097"/>
                      <a:pt x="17317" y="4097"/>
                      <a:pt x="17317" y="4097"/>
                    </a:cubicBezTo>
                    <a:cubicBezTo>
                      <a:pt x="17317" y="4097"/>
                      <a:pt x="17503" y="4097"/>
                      <a:pt x="17503" y="4097"/>
                    </a:cubicBezTo>
                    <a:cubicBezTo>
                      <a:pt x="17503" y="3910"/>
                      <a:pt x="17503" y="3910"/>
                      <a:pt x="17503" y="3910"/>
                    </a:cubicBezTo>
                    <a:cubicBezTo>
                      <a:pt x="17503" y="3910"/>
                      <a:pt x="17503" y="3910"/>
                      <a:pt x="17503" y="3910"/>
                    </a:cubicBezTo>
                    <a:cubicBezTo>
                      <a:pt x="17503" y="3910"/>
                      <a:pt x="17503" y="3724"/>
                      <a:pt x="17503" y="3724"/>
                    </a:cubicBezTo>
                    <a:cubicBezTo>
                      <a:pt x="17503" y="3538"/>
                      <a:pt x="17503" y="3352"/>
                      <a:pt x="17317" y="3352"/>
                    </a:cubicBezTo>
                    <a:cubicBezTo>
                      <a:pt x="17317" y="3166"/>
                      <a:pt x="17317" y="3166"/>
                      <a:pt x="17317" y="3166"/>
                    </a:cubicBezTo>
                    <a:cubicBezTo>
                      <a:pt x="17317" y="3166"/>
                      <a:pt x="17317" y="3166"/>
                      <a:pt x="17317" y="3166"/>
                    </a:cubicBezTo>
                    <a:cubicBezTo>
                      <a:pt x="17317" y="3166"/>
                      <a:pt x="17317" y="3166"/>
                      <a:pt x="17317" y="3166"/>
                    </a:cubicBezTo>
                    <a:cubicBezTo>
                      <a:pt x="17317" y="3166"/>
                      <a:pt x="17317" y="3166"/>
                      <a:pt x="17317" y="2979"/>
                    </a:cubicBezTo>
                    <a:cubicBezTo>
                      <a:pt x="17317" y="2979"/>
                      <a:pt x="17317" y="2979"/>
                      <a:pt x="17317" y="2979"/>
                    </a:cubicBezTo>
                    <a:cubicBezTo>
                      <a:pt x="17317" y="2979"/>
                      <a:pt x="17317" y="2979"/>
                      <a:pt x="17317" y="2979"/>
                    </a:cubicBezTo>
                    <a:cubicBezTo>
                      <a:pt x="17503" y="2979"/>
                      <a:pt x="17503" y="2979"/>
                      <a:pt x="17503" y="3166"/>
                    </a:cubicBezTo>
                    <a:cubicBezTo>
                      <a:pt x="17690" y="3166"/>
                      <a:pt x="17690" y="3166"/>
                      <a:pt x="17690" y="3166"/>
                    </a:cubicBezTo>
                    <a:cubicBezTo>
                      <a:pt x="17690" y="3166"/>
                      <a:pt x="17690" y="3166"/>
                      <a:pt x="17690" y="3166"/>
                    </a:cubicBezTo>
                    <a:cubicBezTo>
                      <a:pt x="17690" y="3166"/>
                      <a:pt x="17690" y="3166"/>
                      <a:pt x="17876" y="3166"/>
                    </a:cubicBezTo>
                    <a:cubicBezTo>
                      <a:pt x="17876" y="3166"/>
                      <a:pt x="17876" y="3166"/>
                      <a:pt x="17876" y="3166"/>
                    </a:cubicBezTo>
                    <a:cubicBezTo>
                      <a:pt x="17876" y="3166"/>
                      <a:pt x="17876" y="3352"/>
                      <a:pt x="17876" y="3352"/>
                    </a:cubicBezTo>
                    <a:cubicBezTo>
                      <a:pt x="17876" y="3352"/>
                      <a:pt x="17876" y="3352"/>
                      <a:pt x="17876" y="3352"/>
                    </a:cubicBezTo>
                    <a:cubicBezTo>
                      <a:pt x="18062" y="3352"/>
                      <a:pt x="18062" y="3352"/>
                      <a:pt x="18062" y="3538"/>
                    </a:cubicBezTo>
                    <a:cubicBezTo>
                      <a:pt x="18062" y="3538"/>
                      <a:pt x="18062" y="3538"/>
                      <a:pt x="18062" y="3538"/>
                    </a:cubicBezTo>
                    <a:cubicBezTo>
                      <a:pt x="18062" y="3538"/>
                      <a:pt x="18062" y="3538"/>
                      <a:pt x="18062" y="3538"/>
                    </a:cubicBezTo>
                    <a:cubicBezTo>
                      <a:pt x="17876" y="3538"/>
                      <a:pt x="17876" y="3538"/>
                      <a:pt x="17876" y="3538"/>
                    </a:cubicBezTo>
                    <a:cubicBezTo>
                      <a:pt x="17876" y="3538"/>
                      <a:pt x="17876" y="3538"/>
                      <a:pt x="17876" y="3724"/>
                    </a:cubicBezTo>
                    <a:cubicBezTo>
                      <a:pt x="17876" y="3724"/>
                      <a:pt x="17876" y="3724"/>
                      <a:pt x="17876" y="3724"/>
                    </a:cubicBezTo>
                    <a:cubicBezTo>
                      <a:pt x="17876" y="3724"/>
                      <a:pt x="17876" y="3724"/>
                      <a:pt x="17876" y="3724"/>
                    </a:cubicBezTo>
                    <a:cubicBezTo>
                      <a:pt x="17876" y="3724"/>
                      <a:pt x="17876" y="3724"/>
                      <a:pt x="17876" y="3724"/>
                    </a:cubicBezTo>
                    <a:cubicBezTo>
                      <a:pt x="17690" y="3724"/>
                      <a:pt x="17690" y="3724"/>
                      <a:pt x="17690" y="3724"/>
                    </a:cubicBezTo>
                    <a:cubicBezTo>
                      <a:pt x="17690" y="3724"/>
                      <a:pt x="17690" y="3724"/>
                      <a:pt x="17690" y="3724"/>
                    </a:cubicBezTo>
                    <a:cubicBezTo>
                      <a:pt x="17690" y="3910"/>
                      <a:pt x="17690" y="3910"/>
                      <a:pt x="17876" y="3910"/>
                    </a:cubicBezTo>
                    <a:cubicBezTo>
                      <a:pt x="17876" y="4097"/>
                      <a:pt x="17876" y="4097"/>
                      <a:pt x="17876" y="4097"/>
                    </a:cubicBezTo>
                    <a:cubicBezTo>
                      <a:pt x="17876" y="4097"/>
                      <a:pt x="17876" y="4097"/>
                      <a:pt x="17876" y="4097"/>
                    </a:cubicBezTo>
                    <a:cubicBezTo>
                      <a:pt x="17876" y="4097"/>
                      <a:pt x="17876" y="4097"/>
                      <a:pt x="17876" y="4097"/>
                    </a:cubicBezTo>
                    <a:cubicBezTo>
                      <a:pt x="17876" y="4097"/>
                      <a:pt x="17876" y="4097"/>
                      <a:pt x="17876" y="4097"/>
                    </a:cubicBezTo>
                    <a:cubicBezTo>
                      <a:pt x="17876" y="4097"/>
                      <a:pt x="17876" y="4283"/>
                      <a:pt x="18062" y="4283"/>
                    </a:cubicBezTo>
                    <a:cubicBezTo>
                      <a:pt x="18062" y="4283"/>
                      <a:pt x="18062" y="4283"/>
                      <a:pt x="18062" y="4283"/>
                    </a:cubicBezTo>
                    <a:cubicBezTo>
                      <a:pt x="18062" y="4283"/>
                      <a:pt x="18062" y="4283"/>
                      <a:pt x="18062" y="4283"/>
                    </a:cubicBezTo>
                    <a:cubicBezTo>
                      <a:pt x="18062" y="4283"/>
                      <a:pt x="18062" y="4283"/>
                      <a:pt x="18062" y="4283"/>
                    </a:cubicBezTo>
                    <a:cubicBezTo>
                      <a:pt x="18062" y="4283"/>
                      <a:pt x="18062" y="4283"/>
                      <a:pt x="18062" y="4283"/>
                    </a:cubicBezTo>
                    <a:cubicBezTo>
                      <a:pt x="18248" y="4469"/>
                      <a:pt x="18248" y="4469"/>
                      <a:pt x="18248" y="4469"/>
                    </a:cubicBezTo>
                    <a:cubicBezTo>
                      <a:pt x="18248" y="4469"/>
                      <a:pt x="18248" y="4469"/>
                      <a:pt x="18248" y="4469"/>
                    </a:cubicBezTo>
                    <a:cubicBezTo>
                      <a:pt x="18248" y="4469"/>
                      <a:pt x="18434" y="4469"/>
                      <a:pt x="18434" y="4469"/>
                    </a:cubicBezTo>
                    <a:cubicBezTo>
                      <a:pt x="18434" y="4469"/>
                      <a:pt x="18434" y="4469"/>
                      <a:pt x="18434" y="4469"/>
                    </a:cubicBezTo>
                    <a:cubicBezTo>
                      <a:pt x="18434" y="4469"/>
                      <a:pt x="18434" y="4469"/>
                      <a:pt x="18434" y="4469"/>
                    </a:cubicBezTo>
                    <a:cubicBezTo>
                      <a:pt x="18434" y="4469"/>
                      <a:pt x="18434" y="4469"/>
                      <a:pt x="18434" y="4469"/>
                    </a:cubicBezTo>
                    <a:cubicBezTo>
                      <a:pt x="18434" y="4469"/>
                      <a:pt x="18434" y="4283"/>
                      <a:pt x="18621" y="4283"/>
                    </a:cubicBezTo>
                    <a:cubicBezTo>
                      <a:pt x="18621" y="4283"/>
                      <a:pt x="18621" y="4283"/>
                      <a:pt x="18621" y="4283"/>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655"/>
                      <a:pt x="18621" y="4655"/>
                      <a:pt x="18621" y="4655"/>
                    </a:cubicBezTo>
                    <a:cubicBezTo>
                      <a:pt x="18621" y="4655"/>
                      <a:pt x="18621" y="4655"/>
                      <a:pt x="18621" y="4655"/>
                    </a:cubicBezTo>
                    <a:cubicBezTo>
                      <a:pt x="18621" y="4655"/>
                      <a:pt x="18621" y="4841"/>
                      <a:pt x="18807" y="4841"/>
                    </a:cubicBezTo>
                    <a:cubicBezTo>
                      <a:pt x="18807" y="4841"/>
                      <a:pt x="18807" y="4841"/>
                      <a:pt x="18807" y="4841"/>
                    </a:cubicBezTo>
                    <a:cubicBezTo>
                      <a:pt x="18807" y="4841"/>
                      <a:pt x="18807" y="4841"/>
                      <a:pt x="18807" y="4841"/>
                    </a:cubicBezTo>
                    <a:cubicBezTo>
                      <a:pt x="18807" y="4841"/>
                      <a:pt x="18807" y="4841"/>
                      <a:pt x="18807" y="4841"/>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214"/>
                      <a:pt x="18807" y="5214"/>
                    </a:cubicBezTo>
                    <a:cubicBezTo>
                      <a:pt x="18807" y="5214"/>
                      <a:pt x="18807" y="5028"/>
                      <a:pt x="18807" y="5028"/>
                    </a:cubicBezTo>
                    <a:cubicBezTo>
                      <a:pt x="18621" y="5028"/>
                      <a:pt x="18621" y="5028"/>
                      <a:pt x="18621" y="5028"/>
                    </a:cubicBezTo>
                    <a:cubicBezTo>
                      <a:pt x="18621" y="5214"/>
                      <a:pt x="18621" y="5214"/>
                      <a:pt x="18621" y="5214"/>
                    </a:cubicBezTo>
                    <a:cubicBezTo>
                      <a:pt x="18621" y="5214"/>
                      <a:pt x="18621" y="5214"/>
                      <a:pt x="18621" y="5214"/>
                    </a:cubicBezTo>
                    <a:cubicBezTo>
                      <a:pt x="18621" y="5214"/>
                      <a:pt x="18621" y="5214"/>
                      <a:pt x="18621" y="5214"/>
                    </a:cubicBezTo>
                    <a:cubicBezTo>
                      <a:pt x="18621" y="5214"/>
                      <a:pt x="18434" y="5214"/>
                      <a:pt x="18434" y="5214"/>
                    </a:cubicBezTo>
                    <a:cubicBezTo>
                      <a:pt x="18434" y="5028"/>
                      <a:pt x="18434" y="5028"/>
                      <a:pt x="18434" y="5028"/>
                    </a:cubicBezTo>
                    <a:cubicBezTo>
                      <a:pt x="18434" y="5028"/>
                      <a:pt x="18434"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062" y="5028"/>
                      <a:pt x="18062" y="5028"/>
                      <a:pt x="18062" y="5028"/>
                    </a:cubicBezTo>
                    <a:cubicBezTo>
                      <a:pt x="18062" y="5028"/>
                      <a:pt x="18062" y="5028"/>
                      <a:pt x="18062" y="4841"/>
                    </a:cubicBezTo>
                    <a:cubicBezTo>
                      <a:pt x="17876" y="4841"/>
                      <a:pt x="17876" y="4841"/>
                      <a:pt x="17876" y="4841"/>
                    </a:cubicBezTo>
                    <a:cubicBezTo>
                      <a:pt x="17876" y="5028"/>
                      <a:pt x="17876" y="5028"/>
                      <a:pt x="17876" y="5028"/>
                    </a:cubicBezTo>
                    <a:cubicBezTo>
                      <a:pt x="17876" y="5028"/>
                      <a:pt x="17876" y="5214"/>
                      <a:pt x="17876" y="5214"/>
                    </a:cubicBezTo>
                    <a:cubicBezTo>
                      <a:pt x="17876" y="5214"/>
                      <a:pt x="17876" y="5214"/>
                      <a:pt x="17876" y="5214"/>
                    </a:cubicBezTo>
                    <a:cubicBezTo>
                      <a:pt x="17876" y="5214"/>
                      <a:pt x="17876" y="5214"/>
                      <a:pt x="17690" y="5214"/>
                    </a:cubicBezTo>
                    <a:cubicBezTo>
                      <a:pt x="17690" y="5214"/>
                      <a:pt x="17690" y="5214"/>
                      <a:pt x="17690" y="5214"/>
                    </a:cubicBezTo>
                    <a:cubicBezTo>
                      <a:pt x="17690" y="5214"/>
                      <a:pt x="17690" y="5214"/>
                      <a:pt x="17690" y="5214"/>
                    </a:cubicBezTo>
                    <a:cubicBezTo>
                      <a:pt x="17690" y="5214"/>
                      <a:pt x="17690" y="5214"/>
                      <a:pt x="17690" y="5214"/>
                    </a:cubicBezTo>
                    <a:cubicBezTo>
                      <a:pt x="17690" y="5028"/>
                      <a:pt x="17690" y="5028"/>
                      <a:pt x="17690"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317" y="5028"/>
                      <a:pt x="17317" y="5028"/>
                      <a:pt x="17317" y="5028"/>
                    </a:cubicBezTo>
                    <a:cubicBezTo>
                      <a:pt x="17317" y="5028"/>
                      <a:pt x="17317" y="5028"/>
                      <a:pt x="17317" y="5028"/>
                    </a:cubicBezTo>
                    <a:cubicBezTo>
                      <a:pt x="17317" y="5028"/>
                      <a:pt x="17317" y="5028"/>
                      <a:pt x="17317" y="5028"/>
                    </a:cubicBezTo>
                    <a:cubicBezTo>
                      <a:pt x="17317" y="5028"/>
                      <a:pt x="17317" y="5028"/>
                      <a:pt x="17317" y="5028"/>
                    </a:cubicBezTo>
                    <a:cubicBezTo>
                      <a:pt x="17317" y="4841"/>
                      <a:pt x="17317" y="4841"/>
                      <a:pt x="17317" y="4841"/>
                    </a:cubicBezTo>
                    <a:cubicBezTo>
                      <a:pt x="17317" y="4841"/>
                      <a:pt x="17317" y="4841"/>
                      <a:pt x="17317" y="4841"/>
                    </a:cubicBezTo>
                    <a:cubicBezTo>
                      <a:pt x="17317" y="4841"/>
                      <a:pt x="17317" y="4841"/>
                      <a:pt x="17317" y="4841"/>
                    </a:cubicBezTo>
                    <a:cubicBezTo>
                      <a:pt x="17131" y="4841"/>
                      <a:pt x="17131" y="4841"/>
                      <a:pt x="17131" y="4841"/>
                    </a:cubicBezTo>
                    <a:cubicBezTo>
                      <a:pt x="17131" y="4841"/>
                      <a:pt x="17131" y="4841"/>
                      <a:pt x="17131" y="4841"/>
                    </a:cubicBezTo>
                    <a:cubicBezTo>
                      <a:pt x="17131" y="4841"/>
                      <a:pt x="17131" y="4841"/>
                      <a:pt x="17131" y="4841"/>
                    </a:cubicBezTo>
                    <a:cubicBezTo>
                      <a:pt x="17131" y="4841"/>
                      <a:pt x="17131" y="4841"/>
                      <a:pt x="17131" y="4841"/>
                    </a:cubicBezTo>
                    <a:cubicBezTo>
                      <a:pt x="16945" y="4841"/>
                      <a:pt x="16945" y="4841"/>
                      <a:pt x="16945" y="4841"/>
                    </a:cubicBezTo>
                    <a:cubicBezTo>
                      <a:pt x="16945" y="4841"/>
                      <a:pt x="16945" y="4841"/>
                      <a:pt x="16945" y="4841"/>
                    </a:cubicBezTo>
                    <a:cubicBezTo>
                      <a:pt x="16945" y="4841"/>
                      <a:pt x="16945" y="4841"/>
                      <a:pt x="16945" y="4841"/>
                    </a:cubicBezTo>
                    <a:cubicBezTo>
                      <a:pt x="16759" y="4841"/>
                      <a:pt x="16759" y="4841"/>
                      <a:pt x="16759" y="4841"/>
                    </a:cubicBezTo>
                    <a:cubicBezTo>
                      <a:pt x="16759" y="4841"/>
                      <a:pt x="16759" y="4841"/>
                      <a:pt x="16759" y="4841"/>
                    </a:cubicBezTo>
                    <a:cubicBezTo>
                      <a:pt x="16759" y="4841"/>
                      <a:pt x="16759" y="4841"/>
                      <a:pt x="16759" y="4841"/>
                    </a:cubicBezTo>
                    <a:cubicBezTo>
                      <a:pt x="16759" y="4841"/>
                      <a:pt x="16759" y="4841"/>
                      <a:pt x="16759" y="4655"/>
                    </a:cubicBezTo>
                    <a:cubicBezTo>
                      <a:pt x="16759" y="4655"/>
                      <a:pt x="16759" y="4655"/>
                      <a:pt x="16759" y="4655"/>
                    </a:cubicBezTo>
                    <a:cubicBezTo>
                      <a:pt x="16572" y="4655"/>
                      <a:pt x="16572" y="4655"/>
                      <a:pt x="16572" y="4655"/>
                    </a:cubicBezTo>
                    <a:cubicBezTo>
                      <a:pt x="16572" y="4655"/>
                      <a:pt x="16572" y="4655"/>
                      <a:pt x="16572" y="4655"/>
                    </a:cubicBezTo>
                    <a:cubicBezTo>
                      <a:pt x="16572" y="4655"/>
                      <a:pt x="16572" y="4655"/>
                      <a:pt x="16572" y="4655"/>
                    </a:cubicBezTo>
                    <a:cubicBezTo>
                      <a:pt x="16572" y="4655"/>
                      <a:pt x="16572" y="4655"/>
                      <a:pt x="16572" y="4655"/>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283"/>
                      <a:pt x="16572" y="4283"/>
                    </a:cubicBezTo>
                    <a:cubicBezTo>
                      <a:pt x="16386" y="4283"/>
                      <a:pt x="16386" y="4283"/>
                      <a:pt x="16386" y="4283"/>
                    </a:cubicBezTo>
                    <a:cubicBezTo>
                      <a:pt x="16386" y="4283"/>
                      <a:pt x="16386" y="4283"/>
                      <a:pt x="16386" y="4283"/>
                    </a:cubicBezTo>
                    <a:cubicBezTo>
                      <a:pt x="16386" y="4283"/>
                      <a:pt x="16386" y="4283"/>
                      <a:pt x="16386" y="4283"/>
                    </a:cubicBezTo>
                    <a:cubicBezTo>
                      <a:pt x="16386" y="4097"/>
                      <a:pt x="16386" y="4097"/>
                      <a:pt x="16386" y="4097"/>
                    </a:cubicBezTo>
                    <a:cubicBezTo>
                      <a:pt x="16200" y="4097"/>
                      <a:pt x="16200" y="4097"/>
                      <a:pt x="16200" y="4097"/>
                    </a:cubicBezTo>
                    <a:cubicBezTo>
                      <a:pt x="16200" y="4097"/>
                      <a:pt x="16014" y="4283"/>
                      <a:pt x="16014" y="4283"/>
                    </a:cubicBezTo>
                    <a:cubicBezTo>
                      <a:pt x="16014" y="4283"/>
                      <a:pt x="16014" y="4283"/>
                      <a:pt x="16014" y="4283"/>
                    </a:cubicBezTo>
                    <a:cubicBezTo>
                      <a:pt x="16014" y="4283"/>
                      <a:pt x="16014" y="4283"/>
                      <a:pt x="16014" y="4283"/>
                    </a:cubicBezTo>
                    <a:cubicBezTo>
                      <a:pt x="15828" y="4283"/>
                      <a:pt x="15828" y="4283"/>
                      <a:pt x="15828" y="4283"/>
                    </a:cubicBezTo>
                    <a:cubicBezTo>
                      <a:pt x="15828" y="4283"/>
                      <a:pt x="15828" y="4283"/>
                      <a:pt x="15641" y="4283"/>
                    </a:cubicBezTo>
                    <a:cubicBezTo>
                      <a:pt x="15641" y="4283"/>
                      <a:pt x="15455" y="4283"/>
                      <a:pt x="15455" y="4283"/>
                    </a:cubicBezTo>
                    <a:cubicBezTo>
                      <a:pt x="15455" y="4283"/>
                      <a:pt x="15455" y="4283"/>
                      <a:pt x="15455" y="4283"/>
                    </a:cubicBezTo>
                    <a:cubicBezTo>
                      <a:pt x="15269" y="4283"/>
                      <a:pt x="15269" y="4283"/>
                      <a:pt x="15269" y="4283"/>
                    </a:cubicBezTo>
                    <a:cubicBezTo>
                      <a:pt x="15269" y="4283"/>
                      <a:pt x="15269" y="4283"/>
                      <a:pt x="15269" y="4283"/>
                    </a:cubicBezTo>
                    <a:cubicBezTo>
                      <a:pt x="15269" y="4283"/>
                      <a:pt x="15269" y="4283"/>
                      <a:pt x="15269" y="4283"/>
                    </a:cubicBezTo>
                    <a:cubicBezTo>
                      <a:pt x="15269" y="4283"/>
                      <a:pt x="15269" y="4283"/>
                      <a:pt x="15269" y="4283"/>
                    </a:cubicBezTo>
                    <a:cubicBezTo>
                      <a:pt x="15269" y="4283"/>
                      <a:pt x="15269" y="4283"/>
                      <a:pt x="15083" y="4283"/>
                    </a:cubicBezTo>
                    <a:cubicBezTo>
                      <a:pt x="15083" y="4283"/>
                      <a:pt x="15083" y="4283"/>
                      <a:pt x="15083" y="4283"/>
                    </a:cubicBezTo>
                    <a:cubicBezTo>
                      <a:pt x="15083" y="4283"/>
                      <a:pt x="15083" y="4283"/>
                      <a:pt x="15083" y="4283"/>
                    </a:cubicBezTo>
                    <a:cubicBezTo>
                      <a:pt x="15083" y="4283"/>
                      <a:pt x="15083" y="4283"/>
                      <a:pt x="15083" y="4283"/>
                    </a:cubicBezTo>
                    <a:cubicBezTo>
                      <a:pt x="15083" y="4469"/>
                      <a:pt x="15083" y="4469"/>
                      <a:pt x="15083" y="4469"/>
                    </a:cubicBezTo>
                    <a:cubicBezTo>
                      <a:pt x="15083" y="4469"/>
                      <a:pt x="15083" y="4469"/>
                      <a:pt x="15083" y="4469"/>
                    </a:cubicBezTo>
                    <a:cubicBezTo>
                      <a:pt x="15083" y="4469"/>
                      <a:pt x="15083" y="4469"/>
                      <a:pt x="14897" y="4469"/>
                    </a:cubicBezTo>
                    <a:cubicBezTo>
                      <a:pt x="14897" y="4469"/>
                      <a:pt x="14897" y="4469"/>
                      <a:pt x="14897" y="4469"/>
                    </a:cubicBezTo>
                    <a:cubicBezTo>
                      <a:pt x="14710" y="4469"/>
                      <a:pt x="14710" y="4469"/>
                      <a:pt x="14710" y="4469"/>
                    </a:cubicBezTo>
                    <a:cubicBezTo>
                      <a:pt x="14710" y="4469"/>
                      <a:pt x="14710" y="4469"/>
                      <a:pt x="14710" y="4469"/>
                    </a:cubicBezTo>
                    <a:cubicBezTo>
                      <a:pt x="14710" y="4469"/>
                      <a:pt x="14710" y="4469"/>
                      <a:pt x="14524" y="4469"/>
                    </a:cubicBezTo>
                    <a:cubicBezTo>
                      <a:pt x="14524" y="4469"/>
                      <a:pt x="14524" y="4469"/>
                      <a:pt x="14524" y="4469"/>
                    </a:cubicBezTo>
                    <a:cubicBezTo>
                      <a:pt x="14524" y="4469"/>
                      <a:pt x="14524" y="4469"/>
                      <a:pt x="14524" y="4469"/>
                    </a:cubicBezTo>
                    <a:cubicBezTo>
                      <a:pt x="14524" y="4469"/>
                      <a:pt x="14524" y="4469"/>
                      <a:pt x="14524" y="4469"/>
                    </a:cubicBezTo>
                    <a:cubicBezTo>
                      <a:pt x="14524" y="4469"/>
                      <a:pt x="14524" y="4469"/>
                      <a:pt x="14524" y="4469"/>
                    </a:cubicBezTo>
                    <a:cubicBezTo>
                      <a:pt x="14524" y="4469"/>
                      <a:pt x="14524" y="4469"/>
                      <a:pt x="14524" y="4655"/>
                    </a:cubicBezTo>
                    <a:cubicBezTo>
                      <a:pt x="14524" y="4655"/>
                      <a:pt x="14524" y="4655"/>
                      <a:pt x="14338" y="4655"/>
                    </a:cubicBezTo>
                    <a:cubicBezTo>
                      <a:pt x="14338" y="4655"/>
                      <a:pt x="14338" y="4655"/>
                      <a:pt x="14338" y="4655"/>
                    </a:cubicBezTo>
                    <a:cubicBezTo>
                      <a:pt x="14338" y="4655"/>
                      <a:pt x="14338" y="4655"/>
                      <a:pt x="14152" y="4655"/>
                    </a:cubicBezTo>
                    <a:cubicBezTo>
                      <a:pt x="14152" y="4655"/>
                      <a:pt x="14152" y="4841"/>
                      <a:pt x="14152" y="4841"/>
                    </a:cubicBezTo>
                    <a:cubicBezTo>
                      <a:pt x="14152" y="4841"/>
                      <a:pt x="14152" y="4841"/>
                      <a:pt x="14152" y="4841"/>
                    </a:cubicBezTo>
                    <a:cubicBezTo>
                      <a:pt x="14152" y="4841"/>
                      <a:pt x="14152" y="4841"/>
                      <a:pt x="14152" y="4841"/>
                    </a:cubicBezTo>
                    <a:cubicBezTo>
                      <a:pt x="14152" y="4841"/>
                      <a:pt x="14152" y="4841"/>
                      <a:pt x="14152" y="4841"/>
                    </a:cubicBezTo>
                    <a:cubicBezTo>
                      <a:pt x="14152" y="4841"/>
                      <a:pt x="14152" y="4841"/>
                      <a:pt x="14152" y="4841"/>
                    </a:cubicBezTo>
                    <a:cubicBezTo>
                      <a:pt x="14152" y="4841"/>
                      <a:pt x="14152" y="4841"/>
                      <a:pt x="13966" y="4841"/>
                    </a:cubicBezTo>
                    <a:cubicBezTo>
                      <a:pt x="13966" y="4841"/>
                      <a:pt x="13966" y="5028"/>
                      <a:pt x="13966" y="5028"/>
                    </a:cubicBezTo>
                    <a:cubicBezTo>
                      <a:pt x="13966" y="5028"/>
                      <a:pt x="13966" y="5028"/>
                      <a:pt x="13966" y="5028"/>
                    </a:cubicBezTo>
                    <a:cubicBezTo>
                      <a:pt x="13966" y="5214"/>
                      <a:pt x="13966" y="5214"/>
                      <a:pt x="13966" y="5214"/>
                    </a:cubicBezTo>
                    <a:cubicBezTo>
                      <a:pt x="13779" y="5214"/>
                      <a:pt x="13779" y="5214"/>
                      <a:pt x="13779" y="5214"/>
                    </a:cubicBezTo>
                    <a:cubicBezTo>
                      <a:pt x="13779" y="5214"/>
                      <a:pt x="13779" y="5214"/>
                      <a:pt x="13779" y="5214"/>
                    </a:cubicBezTo>
                    <a:cubicBezTo>
                      <a:pt x="13966" y="5400"/>
                      <a:pt x="13966" y="5400"/>
                      <a:pt x="13779" y="5586"/>
                    </a:cubicBezTo>
                    <a:cubicBezTo>
                      <a:pt x="13779" y="5586"/>
                      <a:pt x="13779" y="5586"/>
                      <a:pt x="13779" y="5586"/>
                    </a:cubicBezTo>
                    <a:cubicBezTo>
                      <a:pt x="13779" y="5586"/>
                      <a:pt x="13779" y="5586"/>
                      <a:pt x="13779" y="5586"/>
                    </a:cubicBezTo>
                    <a:cubicBezTo>
                      <a:pt x="13779" y="5586"/>
                      <a:pt x="13779" y="5586"/>
                      <a:pt x="13779" y="5586"/>
                    </a:cubicBezTo>
                    <a:cubicBezTo>
                      <a:pt x="13779" y="5586"/>
                      <a:pt x="13593" y="5586"/>
                      <a:pt x="13593" y="5586"/>
                    </a:cubicBezTo>
                    <a:cubicBezTo>
                      <a:pt x="13593" y="5586"/>
                      <a:pt x="13593" y="5586"/>
                      <a:pt x="13593" y="5586"/>
                    </a:cubicBezTo>
                    <a:cubicBezTo>
                      <a:pt x="13593" y="5586"/>
                      <a:pt x="13593" y="5586"/>
                      <a:pt x="13593" y="5586"/>
                    </a:cubicBezTo>
                    <a:cubicBezTo>
                      <a:pt x="13593" y="5586"/>
                      <a:pt x="13593" y="5586"/>
                      <a:pt x="13407" y="5586"/>
                    </a:cubicBezTo>
                    <a:cubicBezTo>
                      <a:pt x="13407" y="5586"/>
                      <a:pt x="13407" y="5586"/>
                      <a:pt x="13407" y="5586"/>
                    </a:cubicBezTo>
                    <a:cubicBezTo>
                      <a:pt x="13407" y="5586"/>
                      <a:pt x="13407" y="5586"/>
                      <a:pt x="13407" y="5586"/>
                    </a:cubicBezTo>
                    <a:cubicBezTo>
                      <a:pt x="13407" y="5586"/>
                      <a:pt x="13407" y="5586"/>
                      <a:pt x="13407" y="5586"/>
                    </a:cubicBezTo>
                    <a:cubicBezTo>
                      <a:pt x="13407" y="5586"/>
                      <a:pt x="13407" y="5586"/>
                      <a:pt x="13407" y="5772"/>
                    </a:cubicBezTo>
                    <a:cubicBezTo>
                      <a:pt x="13221" y="5772"/>
                      <a:pt x="13221" y="5772"/>
                      <a:pt x="13221" y="5959"/>
                    </a:cubicBezTo>
                    <a:cubicBezTo>
                      <a:pt x="13221" y="5959"/>
                      <a:pt x="13221" y="5959"/>
                      <a:pt x="13221" y="5959"/>
                    </a:cubicBezTo>
                    <a:cubicBezTo>
                      <a:pt x="13221" y="5959"/>
                      <a:pt x="13221" y="6145"/>
                      <a:pt x="13221" y="6145"/>
                    </a:cubicBezTo>
                    <a:cubicBezTo>
                      <a:pt x="13221" y="6145"/>
                      <a:pt x="13221" y="6145"/>
                      <a:pt x="13221" y="6145"/>
                    </a:cubicBezTo>
                    <a:cubicBezTo>
                      <a:pt x="13221" y="6145"/>
                      <a:pt x="13221" y="6145"/>
                      <a:pt x="13221" y="6145"/>
                    </a:cubicBezTo>
                    <a:cubicBezTo>
                      <a:pt x="13221" y="6331"/>
                      <a:pt x="13221" y="6331"/>
                      <a:pt x="13221" y="6331"/>
                    </a:cubicBezTo>
                    <a:cubicBezTo>
                      <a:pt x="13221" y="6331"/>
                      <a:pt x="13221" y="6331"/>
                      <a:pt x="13034" y="6517"/>
                    </a:cubicBezTo>
                    <a:cubicBezTo>
                      <a:pt x="13034" y="6517"/>
                      <a:pt x="13034" y="6517"/>
                      <a:pt x="13034" y="6517"/>
                    </a:cubicBezTo>
                    <a:cubicBezTo>
                      <a:pt x="13034" y="6517"/>
                      <a:pt x="13034" y="6517"/>
                      <a:pt x="13034" y="6517"/>
                    </a:cubicBezTo>
                    <a:cubicBezTo>
                      <a:pt x="13034" y="6517"/>
                      <a:pt x="13034" y="6517"/>
                      <a:pt x="13034" y="6517"/>
                    </a:cubicBezTo>
                    <a:cubicBezTo>
                      <a:pt x="13034" y="6517"/>
                      <a:pt x="13034" y="6517"/>
                      <a:pt x="13034" y="6703"/>
                    </a:cubicBezTo>
                    <a:cubicBezTo>
                      <a:pt x="13034" y="6703"/>
                      <a:pt x="13034" y="6703"/>
                      <a:pt x="12848" y="6703"/>
                    </a:cubicBezTo>
                    <a:cubicBezTo>
                      <a:pt x="12848" y="6703"/>
                      <a:pt x="12848" y="6703"/>
                      <a:pt x="12848" y="6703"/>
                    </a:cubicBezTo>
                    <a:cubicBezTo>
                      <a:pt x="12848" y="6703"/>
                      <a:pt x="12848" y="6703"/>
                      <a:pt x="12848" y="6703"/>
                    </a:cubicBezTo>
                    <a:cubicBezTo>
                      <a:pt x="12848" y="7076"/>
                      <a:pt x="12848" y="7076"/>
                      <a:pt x="12848" y="7076"/>
                    </a:cubicBezTo>
                    <a:cubicBezTo>
                      <a:pt x="12848" y="7076"/>
                      <a:pt x="12848" y="7076"/>
                      <a:pt x="12848" y="7076"/>
                    </a:cubicBezTo>
                    <a:cubicBezTo>
                      <a:pt x="12848" y="7076"/>
                      <a:pt x="12848" y="7076"/>
                      <a:pt x="12848" y="7076"/>
                    </a:cubicBezTo>
                    <a:cubicBezTo>
                      <a:pt x="12848" y="7262"/>
                      <a:pt x="12848" y="7262"/>
                      <a:pt x="12848" y="7262"/>
                    </a:cubicBezTo>
                    <a:cubicBezTo>
                      <a:pt x="12848" y="7262"/>
                      <a:pt x="12848" y="7262"/>
                      <a:pt x="13034" y="7262"/>
                    </a:cubicBezTo>
                    <a:cubicBezTo>
                      <a:pt x="13034" y="7262"/>
                      <a:pt x="13034" y="7262"/>
                      <a:pt x="13034" y="7262"/>
                    </a:cubicBezTo>
                    <a:cubicBezTo>
                      <a:pt x="13034" y="7262"/>
                      <a:pt x="13034" y="7262"/>
                      <a:pt x="13034" y="7262"/>
                    </a:cubicBezTo>
                    <a:cubicBezTo>
                      <a:pt x="13034" y="7262"/>
                      <a:pt x="13034" y="7262"/>
                      <a:pt x="13034" y="7262"/>
                    </a:cubicBezTo>
                    <a:cubicBezTo>
                      <a:pt x="13034" y="7262"/>
                      <a:pt x="13034" y="7262"/>
                      <a:pt x="13034" y="7448"/>
                    </a:cubicBezTo>
                    <a:cubicBezTo>
                      <a:pt x="13034" y="7448"/>
                      <a:pt x="13034" y="7448"/>
                      <a:pt x="13034" y="7448"/>
                    </a:cubicBezTo>
                    <a:cubicBezTo>
                      <a:pt x="13034" y="7448"/>
                      <a:pt x="13034" y="7448"/>
                      <a:pt x="13034" y="7448"/>
                    </a:cubicBezTo>
                    <a:cubicBezTo>
                      <a:pt x="13034" y="7448"/>
                      <a:pt x="13034" y="7448"/>
                      <a:pt x="13034" y="7634"/>
                    </a:cubicBezTo>
                    <a:cubicBezTo>
                      <a:pt x="13034" y="7634"/>
                      <a:pt x="13034" y="7634"/>
                      <a:pt x="13034" y="7634"/>
                    </a:cubicBezTo>
                    <a:cubicBezTo>
                      <a:pt x="13034" y="7634"/>
                      <a:pt x="13034" y="7821"/>
                      <a:pt x="13034" y="7821"/>
                    </a:cubicBezTo>
                    <a:cubicBezTo>
                      <a:pt x="13034" y="7821"/>
                      <a:pt x="13034" y="7821"/>
                      <a:pt x="13034" y="7821"/>
                    </a:cubicBezTo>
                    <a:cubicBezTo>
                      <a:pt x="13034" y="8007"/>
                      <a:pt x="12848" y="8007"/>
                      <a:pt x="12848" y="8007"/>
                    </a:cubicBezTo>
                    <a:cubicBezTo>
                      <a:pt x="12848" y="8193"/>
                      <a:pt x="12848" y="8193"/>
                      <a:pt x="12848"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379"/>
                    </a:cubicBezTo>
                    <a:cubicBezTo>
                      <a:pt x="13034" y="8379"/>
                      <a:pt x="13034" y="8379"/>
                      <a:pt x="13034" y="8379"/>
                    </a:cubicBezTo>
                    <a:cubicBezTo>
                      <a:pt x="13034" y="8379"/>
                      <a:pt x="13034" y="8379"/>
                      <a:pt x="13221" y="8379"/>
                    </a:cubicBezTo>
                    <a:cubicBezTo>
                      <a:pt x="13221" y="8566"/>
                      <a:pt x="13221" y="8566"/>
                      <a:pt x="13221" y="8566"/>
                    </a:cubicBezTo>
                    <a:cubicBezTo>
                      <a:pt x="13221" y="8566"/>
                      <a:pt x="13221" y="8566"/>
                      <a:pt x="13221" y="8566"/>
                    </a:cubicBezTo>
                    <a:cubicBezTo>
                      <a:pt x="13221" y="8566"/>
                      <a:pt x="13221" y="8566"/>
                      <a:pt x="13221" y="8752"/>
                    </a:cubicBezTo>
                    <a:cubicBezTo>
                      <a:pt x="13407" y="8752"/>
                      <a:pt x="13407" y="8752"/>
                      <a:pt x="13407" y="8752"/>
                    </a:cubicBezTo>
                    <a:cubicBezTo>
                      <a:pt x="13407" y="8752"/>
                      <a:pt x="13407" y="8752"/>
                      <a:pt x="13407" y="8752"/>
                    </a:cubicBezTo>
                    <a:cubicBezTo>
                      <a:pt x="13593" y="8938"/>
                      <a:pt x="13593" y="8938"/>
                      <a:pt x="13593" y="9124"/>
                    </a:cubicBezTo>
                    <a:cubicBezTo>
                      <a:pt x="13593" y="9124"/>
                      <a:pt x="13593" y="9124"/>
                      <a:pt x="13593" y="9124"/>
                    </a:cubicBezTo>
                    <a:cubicBezTo>
                      <a:pt x="13593" y="9124"/>
                      <a:pt x="13593" y="9310"/>
                      <a:pt x="13593" y="9310"/>
                    </a:cubicBezTo>
                    <a:cubicBezTo>
                      <a:pt x="13779" y="9310"/>
                      <a:pt x="13779" y="9310"/>
                      <a:pt x="13779" y="9310"/>
                    </a:cubicBezTo>
                    <a:cubicBezTo>
                      <a:pt x="13779" y="9310"/>
                      <a:pt x="13779" y="9310"/>
                      <a:pt x="13779" y="9310"/>
                    </a:cubicBezTo>
                    <a:cubicBezTo>
                      <a:pt x="13779" y="9310"/>
                      <a:pt x="13779" y="9310"/>
                      <a:pt x="13779" y="9310"/>
                    </a:cubicBezTo>
                    <a:cubicBezTo>
                      <a:pt x="13779" y="9497"/>
                      <a:pt x="13779" y="9497"/>
                      <a:pt x="13779" y="9497"/>
                    </a:cubicBezTo>
                    <a:cubicBezTo>
                      <a:pt x="13779" y="9497"/>
                      <a:pt x="13779" y="9497"/>
                      <a:pt x="13779" y="9497"/>
                    </a:cubicBezTo>
                    <a:cubicBezTo>
                      <a:pt x="13966" y="9497"/>
                      <a:pt x="13966" y="9497"/>
                      <a:pt x="13966" y="9497"/>
                    </a:cubicBezTo>
                    <a:cubicBezTo>
                      <a:pt x="13966" y="9497"/>
                      <a:pt x="14152" y="9497"/>
                      <a:pt x="14152" y="9497"/>
                    </a:cubicBezTo>
                    <a:cubicBezTo>
                      <a:pt x="14152" y="9497"/>
                      <a:pt x="14152" y="9497"/>
                      <a:pt x="14152" y="9497"/>
                    </a:cubicBezTo>
                    <a:cubicBezTo>
                      <a:pt x="14152" y="9497"/>
                      <a:pt x="14152" y="9497"/>
                      <a:pt x="14152" y="9497"/>
                    </a:cubicBezTo>
                    <a:cubicBezTo>
                      <a:pt x="14152" y="9497"/>
                      <a:pt x="14152" y="9497"/>
                      <a:pt x="14152" y="9497"/>
                    </a:cubicBezTo>
                    <a:cubicBezTo>
                      <a:pt x="14152" y="9497"/>
                      <a:pt x="14338" y="9497"/>
                      <a:pt x="14338" y="9497"/>
                    </a:cubicBezTo>
                    <a:cubicBezTo>
                      <a:pt x="14338" y="9497"/>
                      <a:pt x="14338" y="9497"/>
                      <a:pt x="14338" y="9497"/>
                    </a:cubicBezTo>
                    <a:cubicBezTo>
                      <a:pt x="14338" y="9683"/>
                      <a:pt x="14338" y="9683"/>
                      <a:pt x="14338" y="9683"/>
                    </a:cubicBezTo>
                    <a:cubicBezTo>
                      <a:pt x="14338" y="9683"/>
                      <a:pt x="14338" y="9683"/>
                      <a:pt x="14338" y="9683"/>
                    </a:cubicBezTo>
                    <a:cubicBezTo>
                      <a:pt x="14338" y="9869"/>
                      <a:pt x="14338" y="9869"/>
                      <a:pt x="14524" y="9869"/>
                    </a:cubicBezTo>
                    <a:cubicBezTo>
                      <a:pt x="14524" y="9869"/>
                      <a:pt x="14524" y="9869"/>
                      <a:pt x="14524" y="9869"/>
                    </a:cubicBezTo>
                    <a:cubicBezTo>
                      <a:pt x="14524" y="9869"/>
                      <a:pt x="14710" y="9869"/>
                      <a:pt x="14710" y="10055"/>
                    </a:cubicBezTo>
                    <a:cubicBezTo>
                      <a:pt x="14710" y="10055"/>
                      <a:pt x="14710" y="10055"/>
                      <a:pt x="14710" y="10055"/>
                    </a:cubicBezTo>
                    <a:cubicBezTo>
                      <a:pt x="14710" y="10055"/>
                      <a:pt x="14710" y="10055"/>
                      <a:pt x="14710" y="10055"/>
                    </a:cubicBezTo>
                    <a:cubicBezTo>
                      <a:pt x="14897" y="10055"/>
                      <a:pt x="14897" y="10055"/>
                      <a:pt x="14897" y="10055"/>
                    </a:cubicBezTo>
                    <a:cubicBezTo>
                      <a:pt x="14897" y="10055"/>
                      <a:pt x="14897" y="10055"/>
                      <a:pt x="14897" y="10055"/>
                    </a:cubicBezTo>
                    <a:cubicBezTo>
                      <a:pt x="14897" y="10055"/>
                      <a:pt x="14897" y="9869"/>
                      <a:pt x="14897" y="9869"/>
                    </a:cubicBezTo>
                    <a:cubicBezTo>
                      <a:pt x="14897" y="9869"/>
                      <a:pt x="14897" y="9869"/>
                      <a:pt x="14897" y="9869"/>
                    </a:cubicBezTo>
                    <a:cubicBezTo>
                      <a:pt x="15083" y="9869"/>
                      <a:pt x="15083" y="9869"/>
                      <a:pt x="15083" y="9869"/>
                    </a:cubicBezTo>
                    <a:cubicBezTo>
                      <a:pt x="15083" y="9869"/>
                      <a:pt x="15083" y="9869"/>
                      <a:pt x="15083" y="9869"/>
                    </a:cubicBezTo>
                    <a:cubicBezTo>
                      <a:pt x="15083" y="9869"/>
                      <a:pt x="15083" y="9869"/>
                      <a:pt x="15083" y="9869"/>
                    </a:cubicBezTo>
                    <a:cubicBezTo>
                      <a:pt x="15083" y="9869"/>
                      <a:pt x="15083" y="9869"/>
                      <a:pt x="15083" y="9869"/>
                    </a:cubicBezTo>
                    <a:cubicBezTo>
                      <a:pt x="15083" y="9869"/>
                      <a:pt x="15269" y="9869"/>
                      <a:pt x="15269" y="9869"/>
                    </a:cubicBezTo>
                    <a:cubicBezTo>
                      <a:pt x="15269" y="9869"/>
                      <a:pt x="15269" y="9869"/>
                      <a:pt x="15269" y="9869"/>
                    </a:cubicBezTo>
                    <a:cubicBezTo>
                      <a:pt x="15269" y="9869"/>
                      <a:pt x="15269" y="9869"/>
                      <a:pt x="15269" y="9869"/>
                    </a:cubicBezTo>
                    <a:cubicBezTo>
                      <a:pt x="15455" y="9869"/>
                      <a:pt x="15455" y="9869"/>
                      <a:pt x="15455" y="9869"/>
                    </a:cubicBezTo>
                    <a:cubicBezTo>
                      <a:pt x="15455" y="9869"/>
                      <a:pt x="15455" y="9869"/>
                      <a:pt x="15455" y="9869"/>
                    </a:cubicBezTo>
                    <a:cubicBezTo>
                      <a:pt x="15455" y="9869"/>
                      <a:pt x="15455" y="9869"/>
                      <a:pt x="15455" y="9869"/>
                    </a:cubicBezTo>
                    <a:cubicBezTo>
                      <a:pt x="15455" y="10055"/>
                      <a:pt x="15455" y="10055"/>
                      <a:pt x="15455" y="10055"/>
                    </a:cubicBezTo>
                    <a:cubicBezTo>
                      <a:pt x="15455" y="10055"/>
                      <a:pt x="15641" y="10055"/>
                      <a:pt x="15641" y="10055"/>
                    </a:cubicBezTo>
                    <a:cubicBezTo>
                      <a:pt x="15641" y="10055"/>
                      <a:pt x="15641" y="10055"/>
                      <a:pt x="15641" y="10055"/>
                    </a:cubicBezTo>
                    <a:cubicBezTo>
                      <a:pt x="15641" y="10055"/>
                      <a:pt x="15641" y="10055"/>
                      <a:pt x="15828" y="10055"/>
                    </a:cubicBezTo>
                    <a:cubicBezTo>
                      <a:pt x="15828" y="10055"/>
                      <a:pt x="15828" y="10055"/>
                      <a:pt x="15828" y="10055"/>
                    </a:cubicBezTo>
                    <a:cubicBezTo>
                      <a:pt x="15828" y="10055"/>
                      <a:pt x="15828" y="10055"/>
                      <a:pt x="15828" y="10055"/>
                    </a:cubicBezTo>
                    <a:cubicBezTo>
                      <a:pt x="15828" y="10055"/>
                      <a:pt x="15828" y="10055"/>
                      <a:pt x="15828" y="10055"/>
                    </a:cubicBezTo>
                    <a:cubicBezTo>
                      <a:pt x="16014" y="10055"/>
                      <a:pt x="16014" y="9869"/>
                      <a:pt x="16014" y="9869"/>
                    </a:cubicBezTo>
                    <a:cubicBezTo>
                      <a:pt x="16014" y="9869"/>
                      <a:pt x="16014" y="9869"/>
                      <a:pt x="16014" y="9869"/>
                    </a:cubicBezTo>
                    <a:cubicBezTo>
                      <a:pt x="16014" y="10055"/>
                      <a:pt x="16014" y="10055"/>
                      <a:pt x="16014" y="10055"/>
                    </a:cubicBezTo>
                    <a:cubicBezTo>
                      <a:pt x="16014" y="9869"/>
                      <a:pt x="16014" y="9869"/>
                      <a:pt x="16014" y="9869"/>
                    </a:cubicBezTo>
                    <a:cubicBezTo>
                      <a:pt x="16014" y="9869"/>
                      <a:pt x="16014" y="9869"/>
                      <a:pt x="16014" y="9683"/>
                    </a:cubicBezTo>
                    <a:cubicBezTo>
                      <a:pt x="16014" y="9683"/>
                      <a:pt x="16014" y="9683"/>
                      <a:pt x="16200" y="9683"/>
                    </a:cubicBezTo>
                    <a:cubicBezTo>
                      <a:pt x="16200" y="9683"/>
                      <a:pt x="16200" y="9683"/>
                      <a:pt x="16200" y="9683"/>
                    </a:cubicBezTo>
                    <a:cubicBezTo>
                      <a:pt x="16200" y="9683"/>
                      <a:pt x="16200" y="9683"/>
                      <a:pt x="16200" y="9683"/>
                    </a:cubicBezTo>
                    <a:cubicBezTo>
                      <a:pt x="16200" y="9683"/>
                      <a:pt x="16200" y="9683"/>
                      <a:pt x="16200" y="9683"/>
                    </a:cubicBezTo>
                    <a:cubicBezTo>
                      <a:pt x="16572" y="9683"/>
                      <a:pt x="16572" y="9683"/>
                      <a:pt x="16572" y="9683"/>
                    </a:cubicBezTo>
                    <a:cubicBezTo>
                      <a:pt x="16572" y="9683"/>
                      <a:pt x="16572" y="9683"/>
                      <a:pt x="16572" y="9869"/>
                    </a:cubicBezTo>
                    <a:cubicBezTo>
                      <a:pt x="16572" y="9869"/>
                      <a:pt x="16759" y="9869"/>
                      <a:pt x="16759" y="9869"/>
                    </a:cubicBezTo>
                    <a:cubicBezTo>
                      <a:pt x="16759" y="9869"/>
                      <a:pt x="16759" y="9869"/>
                      <a:pt x="16759" y="9869"/>
                    </a:cubicBezTo>
                    <a:cubicBezTo>
                      <a:pt x="16759" y="9869"/>
                      <a:pt x="16759" y="9869"/>
                      <a:pt x="16759" y="9869"/>
                    </a:cubicBezTo>
                    <a:cubicBezTo>
                      <a:pt x="16759" y="9869"/>
                      <a:pt x="16945" y="9869"/>
                      <a:pt x="16945" y="9869"/>
                    </a:cubicBezTo>
                    <a:cubicBezTo>
                      <a:pt x="16945" y="9869"/>
                      <a:pt x="16945" y="9869"/>
                      <a:pt x="16945" y="9869"/>
                    </a:cubicBezTo>
                    <a:cubicBezTo>
                      <a:pt x="16759" y="9869"/>
                      <a:pt x="16759" y="9869"/>
                      <a:pt x="16759" y="9869"/>
                    </a:cubicBezTo>
                    <a:cubicBezTo>
                      <a:pt x="16945" y="9869"/>
                      <a:pt x="16945" y="9869"/>
                      <a:pt x="16945" y="9869"/>
                    </a:cubicBezTo>
                    <a:cubicBezTo>
                      <a:pt x="16945" y="9869"/>
                      <a:pt x="16945" y="9869"/>
                      <a:pt x="16945" y="9869"/>
                    </a:cubicBezTo>
                    <a:cubicBezTo>
                      <a:pt x="16945" y="9869"/>
                      <a:pt x="16945" y="9869"/>
                      <a:pt x="17131" y="9869"/>
                    </a:cubicBezTo>
                    <a:cubicBezTo>
                      <a:pt x="17131" y="9869"/>
                      <a:pt x="17131" y="10055"/>
                      <a:pt x="17131" y="10055"/>
                    </a:cubicBezTo>
                    <a:cubicBezTo>
                      <a:pt x="17131" y="10055"/>
                      <a:pt x="17131" y="10055"/>
                      <a:pt x="17131" y="10055"/>
                    </a:cubicBezTo>
                    <a:cubicBezTo>
                      <a:pt x="17131" y="10055"/>
                      <a:pt x="17131" y="10055"/>
                      <a:pt x="17131" y="10055"/>
                    </a:cubicBezTo>
                    <a:cubicBezTo>
                      <a:pt x="17131" y="10055"/>
                      <a:pt x="17131" y="10055"/>
                      <a:pt x="17131" y="10055"/>
                    </a:cubicBezTo>
                    <a:cubicBezTo>
                      <a:pt x="17317" y="10055"/>
                      <a:pt x="17317" y="10055"/>
                      <a:pt x="17317" y="10055"/>
                    </a:cubicBezTo>
                    <a:cubicBezTo>
                      <a:pt x="17317" y="10055"/>
                      <a:pt x="17317" y="10055"/>
                      <a:pt x="17503" y="10241"/>
                    </a:cubicBezTo>
                    <a:cubicBezTo>
                      <a:pt x="17503" y="10241"/>
                      <a:pt x="17503" y="10241"/>
                      <a:pt x="17503" y="10428"/>
                    </a:cubicBezTo>
                    <a:cubicBezTo>
                      <a:pt x="17503" y="10428"/>
                      <a:pt x="17503" y="10428"/>
                      <a:pt x="17503" y="10614"/>
                    </a:cubicBezTo>
                    <a:cubicBezTo>
                      <a:pt x="17503" y="10614"/>
                      <a:pt x="17503" y="10614"/>
                      <a:pt x="17503" y="10614"/>
                    </a:cubicBezTo>
                    <a:cubicBezTo>
                      <a:pt x="17503" y="10614"/>
                      <a:pt x="17503" y="10614"/>
                      <a:pt x="17503" y="10614"/>
                    </a:cubicBezTo>
                    <a:cubicBezTo>
                      <a:pt x="17503" y="10614"/>
                      <a:pt x="17503" y="10614"/>
                      <a:pt x="17503" y="10614"/>
                    </a:cubicBezTo>
                    <a:cubicBezTo>
                      <a:pt x="17503" y="10614"/>
                      <a:pt x="17503" y="10614"/>
                      <a:pt x="17317" y="10614"/>
                    </a:cubicBezTo>
                    <a:cubicBezTo>
                      <a:pt x="17317" y="10614"/>
                      <a:pt x="17317" y="10614"/>
                      <a:pt x="17317" y="10614"/>
                    </a:cubicBezTo>
                    <a:cubicBezTo>
                      <a:pt x="17317" y="10800"/>
                      <a:pt x="17317" y="10800"/>
                      <a:pt x="17317" y="10800"/>
                    </a:cubicBezTo>
                    <a:cubicBezTo>
                      <a:pt x="17317" y="10986"/>
                      <a:pt x="17317" y="10986"/>
                      <a:pt x="17317" y="10986"/>
                    </a:cubicBezTo>
                    <a:cubicBezTo>
                      <a:pt x="17317" y="10986"/>
                      <a:pt x="17317" y="10986"/>
                      <a:pt x="17317" y="10986"/>
                    </a:cubicBezTo>
                    <a:cubicBezTo>
                      <a:pt x="17317" y="10986"/>
                      <a:pt x="17503" y="10986"/>
                      <a:pt x="17503" y="10986"/>
                    </a:cubicBezTo>
                    <a:cubicBezTo>
                      <a:pt x="17503" y="10986"/>
                      <a:pt x="17503" y="10986"/>
                      <a:pt x="17503" y="10986"/>
                    </a:cubicBezTo>
                    <a:cubicBezTo>
                      <a:pt x="17503" y="10986"/>
                      <a:pt x="17503" y="10986"/>
                      <a:pt x="17503" y="10986"/>
                    </a:cubicBezTo>
                    <a:cubicBezTo>
                      <a:pt x="17503" y="10986"/>
                      <a:pt x="17503" y="10986"/>
                      <a:pt x="17503" y="10986"/>
                    </a:cubicBezTo>
                    <a:cubicBezTo>
                      <a:pt x="17503" y="10986"/>
                      <a:pt x="17503" y="11172"/>
                      <a:pt x="17503" y="11172"/>
                    </a:cubicBezTo>
                    <a:cubicBezTo>
                      <a:pt x="17503" y="11172"/>
                      <a:pt x="17503" y="11172"/>
                      <a:pt x="17503" y="11172"/>
                    </a:cubicBezTo>
                    <a:cubicBezTo>
                      <a:pt x="17503" y="11172"/>
                      <a:pt x="17503" y="11172"/>
                      <a:pt x="17690" y="11172"/>
                    </a:cubicBezTo>
                    <a:cubicBezTo>
                      <a:pt x="17690" y="11172"/>
                      <a:pt x="17690" y="11359"/>
                      <a:pt x="17690" y="11359"/>
                    </a:cubicBezTo>
                    <a:cubicBezTo>
                      <a:pt x="17690" y="11359"/>
                      <a:pt x="17690" y="11359"/>
                      <a:pt x="17690" y="11545"/>
                    </a:cubicBezTo>
                    <a:cubicBezTo>
                      <a:pt x="17690" y="11545"/>
                      <a:pt x="17690" y="11545"/>
                      <a:pt x="17690" y="11545"/>
                    </a:cubicBezTo>
                    <a:cubicBezTo>
                      <a:pt x="17690" y="11545"/>
                      <a:pt x="17690" y="11545"/>
                      <a:pt x="17690" y="11545"/>
                    </a:cubicBezTo>
                    <a:cubicBezTo>
                      <a:pt x="17690" y="11545"/>
                      <a:pt x="17690" y="11731"/>
                      <a:pt x="17876" y="11731"/>
                    </a:cubicBezTo>
                    <a:cubicBezTo>
                      <a:pt x="17876" y="11731"/>
                      <a:pt x="17876" y="11731"/>
                      <a:pt x="17876" y="11731"/>
                    </a:cubicBezTo>
                    <a:cubicBezTo>
                      <a:pt x="17876" y="11731"/>
                      <a:pt x="17876" y="11731"/>
                      <a:pt x="17876" y="11731"/>
                    </a:cubicBezTo>
                    <a:cubicBezTo>
                      <a:pt x="17876" y="11731"/>
                      <a:pt x="17876" y="11917"/>
                      <a:pt x="17876" y="11917"/>
                    </a:cubicBezTo>
                    <a:cubicBezTo>
                      <a:pt x="17876" y="11917"/>
                      <a:pt x="17876" y="11917"/>
                      <a:pt x="17876" y="11917"/>
                    </a:cubicBezTo>
                    <a:cubicBezTo>
                      <a:pt x="17876" y="11917"/>
                      <a:pt x="17876" y="11917"/>
                      <a:pt x="17876" y="11917"/>
                    </a:cubicBezTo>
                    <a:cubicBezTo>
                      <a:pt x="17876" y="12103"/>
                      <a:pt x="17876" y="12103"/>
                      <a:pt x="17876" y="12103"/>
                    </a:cubicBezTo>
                    <a:cubicBezTo>
                      <a:pt x="17876" y="12103"/>
                      <a:pt x="17876" y="12103"/>
                      <a:pt x="17876" y="12103"/>
                    </a:cubicBezTo>
                    <a:cubicBezTo>
                      <a:pt x="18062" y="12103"/>
                      <a:pt x="18062" y="12103"/>
                      <a:pt x="18062" y="12103"/>
                    </a:cubicBezTo>
                    <a:cubicBezTo>
                      <a:pt x="18062" y="12103"/>
                      <a:pt x="18062" y="12103"/>
                      <a:pt x="18062" y="12103"/>
                    </a:cubicBezTo>
                    <a:cubicBezTo>
                      <a:pt x="18062" y="12103"/>
                      <a:pt x="18062" y="12103"/>
                      <a:pt x="18062" y="12103"/>
                    </a:cubicBezTo>
                    <a:cubicBezTo>
                      <a:pt x="18062" y="12103"/>
                      <a:pt x="18062" y="12103"/>
                      <a:pt x="18062" y="12103"/>
                    </a:cubicBezTo>
                    <a:cubicBezTo>
                      <a:pt x="18062" y="12290"/>
                      <a:pt x="18062" y="12290"/>
                      <a:pt x="18062" y="12290"/>
                    </a:cubicBezTo>
                    <a:cubicBezTo>
                      <a:pt x="18062" y="12290"/>
                      <a:pt x="18062" y="12290"/>
                      <a:pt x="18062" y="12290"/>
                    </a:cubicBezTo>
                    <a:cubicBezTo>
                      <a:pt x="18062" y="12476"/>
                      <a:pt x="18062" y="12476"/>
                      <a:pt x="18062" y="12476"/>
                    </a:cubicBezTo>
                    <a:cubicBezTo>
                      <a:pt x="18062" y="12476"/>
                      <a:pt x="18062" y="12476"/>
                      <a:pt x="18062" y="12476"/>
                    </a:cubicBezTo>
                    <a:cubicBezTo>
                      <a:pt x="17876" y="12476"/>
                      <a:pt x="17876" y="12476"/>
                      <a:pt x="17876" y="12476"/>
                    </a:cubicBezTo>
                    <a:cubicBezTo>
                      <a:pt x="17876" y="12848"/>
                      <a:pt x="17876" y="12848"/>
                      <a:pt x="17876" y="12848"/>
                    </a:cubicBezTo>
                    <a:cubicBezTo>
                      <a:pt x="17876" y="12848"/>
                      <a:pt x="17876" y="12848"/>
                      <a:pt x="17876" y="12848"/>
                    </a:cubicBezTo>
                    <a:cubicBezTo>
                      <a:pt x="18062" y="12848"/>
                      <a:pt x="18062" y="12848"/>
                      <a:pt x="18062" y="12848"/>
                    </a:cubicBezTo>
                    <a:cubicBezTo>
                      <a:pt x="18062" y="12848"/>
                      <a:pt x="18062" y="12848"/>
                      <a:pt x="18062" y="12848"/>
                    </a:cubicBezTo>
                    <a:cubicBezTo>
                      <a:pt x="18062" y="12848"/>
                      <a:pt x="18062" y="13034"/>
                      <a:pt x="18062" y="13034"/>
                    </a:cubicBezTo>
                    <a:cubicBezTo>
                      <a:pt x="18062" y="13034"/>
                      <a:pt x="18062" y="13034"/>
                      <a:pt x="18062" y="13034"/>
                    </a:cubicBezTo>
                    <a:cubicBezTo>
                      <a:pt x="18062" y="13034"/>
                      <a:pt x="17876" y="13034"/>
                      <a:pt x="17876" y="13034"/>
                    </a:cubicBezTo>
                    <a:cubicBezTo>
                      <a:pt x="17876" y="13034"/>
                      <a:pt x="17876" y="13034"/>
                      <a:pt x="17876" y="13221"/>
                    </a:cubicBezTo>
                    <a:cubicBezTo>
                      <a:pt x="17876" y="13221"/>
                      <a:pt x="17876" y="13221"/>
                      <a:pt x="17876" y="13221"/>
                    </a:cubicBezTo>
                    <a:cubicBezTo>
                      <a:pt x="17876" y="13221"/>
                      <a:pt x="17876" y="13221"/>
                      <a:pt x="17876" y="13221"/>
                    </a:cubicBezTo>
                    <a:cubicBezTo>
                      <a:pt x="17876" y="13221"/>
                      <a:pt x="17876" y="13221"/>
                      <a:pt x="17876" y="13221"/>
                    </a:cubicBezTo>
                    <a:cubicBezTo>
                      <a:pt x="17690" y="13221"/>
                      <a:pt x="17690" y="13221"/>
                      <a:pt x="17690" y="13221"/>
                    </a:cubicBezTo>
                    <a:cubicBezTo>
                      <a:pt x="17690" y="13593"/>
                      <a:pt x="17690" y="13593"/>
                      <a:pt x="17690" y="13593"/>
                    </a:cubicBezTo>
                    <a:cubicBezTo>
                      <a:pt x="17690" y="13593"/>
                      <a:pt x="17690" y="13593"/>
                      <a:pt x="17690" y="13593"/>
                    </a:cubicBezTo>
                    <a:cubicBezTo>
                      <a:pt x="17690" y="13593"/>
                      <a:pt x="17690" y="13593"/>
                      <a:pt x="17690" y="13593"/>
                    </a:cubicBezTo>
                    <a:cubicBezTo>
                      <a:pt x="17690" y="13593"/>
                      <a:pt x="17690" y="13593"/>
                      <a:pt x="17690" y="13593"/>
                    </a:cubicBezTo>
                    <a:cubicBezTo>
                      <a:pt x="17690" y="13779"/>
                      <a:pt x="17690" y="13779"/>
                      <a:pt x="17690" y="13779"/>
                    </a:cubicBezTo>
                    <a:cubicBezTo>
                      <a:pt x="17690" y="13779"/>
                      <a:pt x="17690" y="13779"/>
                      <a:pt x="17503" y="13779"/>
                    </a:cubicBezTo>
                    <a:cubicBezTo>
                      <a:pt x="17503" y="13779"/>
                      <a:pt x="17503" y="13779"/>
                      <a:pt x="17503" y="13966"/>
                    </a:cubicBezTo>
                    <a:cubicBezTo>
                      <a:pt x="17503" y="13966"/>
                      <a:pt x="17503" y="13966"/>
                      <a:pt x="17503" y="13966"/>
                    </a:cubicBezTo>
                    <a:cubicBezTo>
                      <a:pt x="17503" y="13966"/>
                      <a:pt x="17503" y="13966"/>
                      <a:pt x="17503" y="13966"/>
                    </a:cubicBezTo>
                    <a:cubicBezTo>
                      <a:pt x="17503" y="13966"/>
                      <a:pt x="17503" y="13966"/>
                      <a:pt x="17503" y="13966"/>
                    </a:cubicBezTo>
                    <a:cubicBezTo>
                      <a:pt x="17503" y="13966"/>
                      <a:pt x="17503" y="13966"/>
                      <a:pt x="17503" y="13966"/>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5083"/>
                      <a:pt x="17503"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269"/>
                      <a:pt x="17690" y="15269"/>
                      <a:pt x="17690" y="15269"/>
                    </a:cubicBezTo>
                    <a:cubicBezTo>
                      <a:pt x="17690" y="15269"/>
                      <a:pt x="17690" y="15269"/>
                      <a:pt x="17690" y="15269"/>
                    </a:cubicBezTo>
                    <a:cubicBezTo>
                      <a:pt x="17503" y="15269"/>
                      <a:pt x="17503" y="15269"/>
                      <a:pt x="17503" y="15269"/>
                    </a:cubicBezTo>
                    <a:cubicBezTo>
                      <a:pt x="17503" y="16200"/>
                      <a:pt x="17503" y="16200"/>
                      <a:pt x="17503" y="16200"/>
                    </a:cubicBezTo>
                    <a:cubicBezTo>
                      <a:pt x="17503" y="16200"/>
                      <a:pt x="17503" y="16200"/>
                      <a:pt x="17503" y="16200"/>
                    </a:cubicBezTo>
                    <a:cubicBezTo>
                      <a:pt x="17503" y="16200"/>
                      <a:pt x="17690" y="16200"/>
                      <a:pt x="17690" y="16200"/>
                    </a:cubicBezTo>
                    <a:cubicBezTo>
                      <a:pt x="17690" y="16200"/>
                      <a:pt x="17690" y="16386"/>
                      <a:pt x="17690" y="16386"/>
                    </a:cubicBezTo>
                    <a:cubicBezTo>
                      <a:pt x="17690" y="16386"/>
                      <a:pt x="17690" y="16572"/>
                      <a:pt x="17690" y="16572"/>
                    </a:cubicBezTo>
                    <a:cubicBezTo>
                      <a:pt x="17690" y="16572"/>
                      <a:pt x="17690" y="16572"/>
                      <a:pt x="17690" y="16572"/>
                    </a:cubicBezTo>
                    <a:cubicBezTo>
                      <a:pt x="17503" y="16759"/>
                      <a:pt x="17503" y="16759"/>
                      <a:pt x="17503" y="16759"/>
                    </a:cubicBezTo>
                    <a:cubicBezTo>
                      <a:pt x="17503" y="16759"/>
                      <a:pt x="17503" y="16759"/>
                      <a:pt x="17503" y="16759"/>
                    </a:cubicBezTo>
                    <a:cubicBezTo>
                      <a:pt x="17503" y="16759"/>
                      <a:pt x="17317" y="16759"/>
                      <a:pt x="17317" y="16759"/>
                    </a:cubicBezTo>
                    <a:cubicBezTo>
                      <a:pt x="17317" y="16759"/>
                      <a:pt x="17317" y="16945"/>
                      <a:pt x="17317" y="16945"/>
                    </a:cubicBezTo>
                    <a:cubicBezTo>
                      <a:pt x="17317" y="16945"/>
                      <a:pt x="17317" y="16945"/>
                      <a:pt x="17317" y="16945"/>
                    </a:cubicBezTo>
                    <a:cubicBezTo>
                      <a:pt x="17317" y="16945"/>
                      <a:pt x="17317" y="17131"/>
                      <a:pt x="17317" y="17131"/>
                    </a:cubicBezTo>
                    <a:cubicBezTo>
                      <a:pt x="17503" y="17131"/>
                      <a:pt x="17503" y="17131"/>
                      <a:pt x="17503" y="17131"/>
                    </a:cubicBezTo>
                    <a:cubicBezTo>
                      <a:pt x="17503" y="17131"/>
                      <a:pt x="17503" y="17131"/>
                      <a:pt x="17503" y="17131"/>
                    </a:cubicBezTo>
                    <a:cubicBezTo>
                      <a:pt x="17503" y="17131"/>
                      <a:pt x="17503" y="17131"/>
                      <a:pt x="17690" y="17131"/>
                    </a:cubicBezTo>
                    <a:cubicBezTo>
                      <a:pt x="17690" y="17131"/>
                      <a:pt x="17690" y="17131"/>
                      <a:pt x="17876" y="17131"/>
                    </a:cubicBezTo>
                    <a:cubicBezTo>
                      <a:pt x="17876" y="17131"/>
                      <a:pt x="17876" y="17131"/>
                      <a:pt x="17876" y="17131"/>
                    </a:cubicBezTo>
                    <a:cubicBezTo>
                      <a:pt x="18062" y="17131"/>
                      <a:pt x="18248" y="17131"/>
                      <a:pt x="18248" y="16945"/>
                    </a:cubicBezTo>
                    <a:cubicBezTo>
                      <a:pt x="18434" y="16945"/>
                      <a:pt x="18434" y="16945"/>
                      <a:pt x="18434" y="16945"/>
                    </a:cubicBezTo>
                    <a:cubicBezTo>
                      <a:pt x="18434" y="16945"/>
                      <a:pt x="18434" y="16945"/>
                      <a:pt x="18434" y="16945"/>
                    </a:cubicBezTo>
                    <a:cubicBezTo>
                      <a:pt x="18434" y="16945"/>
                      <a:pt x="18434" y="16945"/>
                      <a:pt x="18434" y="16945"/>
                    </a:cubicBezTo>
                    <a:cubicBezTo>
                      <a:pt x="18434" y="16945"/>
                      <a:pt x="18434" y="16945"/>
                      <a:pt x="18434" y="16945"/>
                    </a:cubicBezTo>
                    <a:cubicBezTo>
                      <a:pt x="18434" y="16945"/>
                      <a:pt x="18621" y="16945"/>
                      <a:pt x="18621" y="16945"/>
                    </a:cubicBezTo>
                    <a:cubicBezTo>
                      <a:pt x="18621" y="16759"/>
                      <a:pt x="18621" y="16759"/>
                      <a:pt x="18621" y="16759"/>
                    </a:cubicBezTo>
                    <a:cubicBezTo>
                      <a:pt x="18621" y="16759"/>
                      <a:pt x="18621" y="16759"/>
                      <a:pt x="18621" y="16759"/>
                    </a:cubicBezTo>
                    <a:cubicBezTo>
                      <a:pt x="18621" y="16759"/>
                      <a:pt x="18621" y="16759"/>
                      <a:pt x="18621" y="16759"/>
                    </a:cubicBezTo>
                    <a:cubicBezTo>
                      <a:pt x="18621" y="16572"/>
                      <a:pt x="18807" y="16386"/>
                      <a:pt x="18807" y="16386"/>
                    </a:cubicBezTo>
                    <a:cubicBezTo>
                      <a:pt x="18993" y="16386"/>
                      <a:pt x="18993" y="16386"/>
                      <a:pt x="18993" y="16386"/>
                    </a:cubicBezTo>
                    <a:cubicBezTo>
                      <a:pt x="18993" y="16386"/>
                      <a:pt x="19179" y="16386"/>
                      <a:pt x="19179" y="16386"/>
                    </a:cubicBezTo>
                    <a:cubicBezTo>
                      <a:pt x="19179" y="16386"/>
                      <a:pt x="19179" y="16386"/>
                      <a:pt x="19179" y="16386"/>
                    </a:cubicBezTo>
                    <a:cubicBezTo>
                      <a:pt x="19179" y="16386"/>
                      <a:pt x="19179" y="16386"/>
                      <a:pt x="19366" y="16386"/>
                    </a:cubicBezTo>
                    <a:cubicBezTo>
                      <a:pt x="19366" y="16386"/>
                      <a:pt x="19366" y="16386"/>
                      <a:pt x="19366" y="16386"/>
                    </a:cubicBezTo>
                    <a:cubicBezTo>
                      <a:pt x="19552" y="16200"/>
                      <a:pt x="19552" y="16200"/>
                      <a:pt x="19552" y="16200"/>
                    </a:cubicBezTo>
                    <a:cubicBezTo>
                      <a:pt x="19552" y="16200"/>
                      <a:pt x="19552" y="16014"/>
                      <a:pt x="19552" y="16014"/>
                    </a:cubicBezTo>
                    <a:cubicBezTo>
                      <a:pt x="19552" y="16014"/>
                      <a:pt x="19552" y="16014"/>
                      <a:pt x="19552" y="16014"/>
                    </a:cubicBezTo>
                    <a:cubicBezTo>
                      <a:pt x="19552" y="15828"/>
                      <a:pt x="19552" y="15828"/>
                      <a:pt x="19552" y="15828"/>
                    </a:cubicBezTo>
                    <a:cubicBezTo>
                      <a:pt x="19552" y="15828"/>
                      <a:pt x="19366" y="15828"/>
                      <a:pt x="19366" y="15828"/>
                    </a:cubicBezTo>
                    <a:cubicBezTo>
                      <a:pt x="19366" y="15828"/>
                      <a:pt x="19366" y="15828"/>
                      <a:pt x="19366" y="15828"/>
                    </a:cubicBezTo>
                    <a:cubicBezTo>
                      <a:pt x="19366" y="15641"/>
                      <a:pt x="19366" y="15641"/>
                      <a:pt x="19366" y="15641"/>
                    </a:cubicBezTo>
                    <a:cubicBezTo>
                      <a:pt x="19366" y="15641"/>
                      <a:pt x="19366" y="15641"/>
                      <a:pt x="19366" y="15641"/>
                    </a:cubicBezTo>
                    <a:cubicBezTo>
                      <a:pt x="19552" y="15641"/>
                      <a:pt x="19552" y="15641"/>
                      <a:pt x="19552" y="15641"/>
                    </a:cubicBezTo>
                    <a:cubicBezTo>
                      <a:pt x="19552" y="15641"/>
                      <a:pt x="19552" y="15641"/>
                      <a:pt x="19552" y="15455"/>
                    </a:cubicBezTo>
                    <a:cubicBezTo>
                      <a:pt x="19552" y="15455"/>
                      <a:pt x="19552" y="15455"/>
                      <a:pt x="19552" y="15455"/>
                    </a:cubicBezTo>
                    <a:cubicBezTo>
                      <a:pt x="19552" y="15455"/>
                      <a:pt x="19552" y="15455"/>
                      <a:pt x="19552" y="15455"/>
                    </a:cubicBezTo>
                    <a:cubicBezTo>
                      <a:pt x="19552" y="15455"/>
                      <a:pt x="19552" y="15455"/>
                      <a:pt x="19552" y="15455"/>
                    </a:cubicBezTo>
                    <a:cubicBezTo>
                      <a:pt x="19552" y="15641"/>
                      <a:pt x="19552" y="15641"/>
                      <a:pt x="19552" y="15641"/>
                    </a:cubicBezTo>
                    <a:cubicBezTo>
                      <a:pt x="19552" y="15455"/>
                      <a:pt x="19552" y="15455"/>
                      <a:pt x="19552" y="15455"/>
                    </a:cubicBezTo>
                    <a:cubicBezTo>
                      <a:pt x="19552" y="15455"/>
                      <a:pt x="19552" y="15455"/>
                      <a:pt x="19552" y="15455"/>
                    </a:cubicBezTo>
                    <a:cubicBezTo>
                      <a:pt x="19552" y="15455"/>
                      <a:pt x="19552" y="15455"/>
                      <a:pt x="19552" y="15455"/>
                    </a:cubicBezTo>
                    <a:cubicBezTo>
                      <a:pt x="19552" y="15455"/>
                      <a:pt x="19552" y="15455"/>
                      <a:pt x="19552" y="15455"/>
                    </a:cubicBezTo>
                    <a:cubicBezTo>
                      <a:pt x="19738" y="15455"/>
                      <a:pt x="19738" y="15455"/>
                      <a:pt x="19738" y="15455"/>
                    </a:cubicBezTo>
                    <a:cubicBezTo>
                      <a:pt x="19738" y="15455"/>
                      <a:pt x="19924" y="15269"/>
                      <a:pt x="19924" y="15269"/>
                    </a:cubicBezTo>
                    <a:cubicBezTo>
                      <a:pt x="19924" y="15083"/>
                      <a:pt x="19924" y="15083"/>
                      <a:pt x="19924" y="14897"/>
                    </a:cubicBezTo>
                    <a:cubicBezTo>
                      <a:pt x="19924" y="14897"/>
                      <a:pt x="19924" y="14897"/>
                      <a:pt x="19924" y="14897"/>
                    </a:cubicBezTo>
                    <a:cubicBezTo>
                      <a:pt x="19924" y="14897"/>
                      <a:pt x="19924" y="14710"/>
                      <a:pt x="19924" y="14710"/>
                    </a:cubicBezTo>
                    <a:cubicBezTo>
                      <a:pt x="19924" y="14710"/>
                      <a:pt x="19924" y="14710"/>
                      <a:pt x="19924" y="14710"/>
                    </a:cubicBezTo>
                    <a:cubicBezTo>
                      <a:pt x="19924" y="14710"/>
                      <a:pt x="19924" y="14710"/>
                      <a:pt x="19924" y="14710"/>
                    </a:cubicBezTo>
                    <a:cubicBezTo>
                      <a:pt x="19924" y="14710"/>
                      <a:pt x="19924" y="14710"/>
                      <a:pt x="19924" y="14710"/>
                    </a:cubicBezTo>
                    <a:cubicBezTo>
                      <a:pt x="19924" y="14710"/>
                      <a:pt x="19924" y="14524"/>
                      <a:pt x="19924" y="14524"/>
                    </a:cubicBezTo>
                    <a:cubicBezTo>
                      <a:pt x="19924" y="14524"/>
                      <a:pt x="20110" y="14524"/>
                      <a:pt x="20110" y="14524"/>
                    </a:cubicBezTo>
                    <a:cubicBezTo>
                      <a:pt x="20110" y="14524"/>
                      <a:pt x="20110" y="14524"/>
                      <a:pt x="20110" y="14524"/>
                    </a:cubicBezTo>
                    <a:cubicBezTo>
                      <a:pt x="20110" y="14524"/>
                      <a:pt x="20110" y="14524"/>
                      <a:pt x="20110" y="14524"/>
                    </a:cubicBezTo>
                    <a:cubicBezTo>
                      <a:pt x="20297" y="14338"/>
                      <a:pt x="20297" y="14338"/>
                      <a:pt x="20297" y="14338"/>
                    </a:cubicBezTo>
                    <a:cubicBezTo>
                      <a:pt x="20297" y="14338"/>
                      <a:pt x="20297" y="14152"/>
                      <a:pt x="20297" y="14152"/>
                    </a:cubicBezTo>
                    <a:cubicBezTo>
                      <a:pt x="20297" y="14152"/>
                      <a:pt x="20297" y="14152"/>
                      <a:pt x="20297" y="14152"/>
                    </a:cubicBezTo>
                    <a:cubicBezTo>
                      <a:pt x="20297" y="14152"/>
                      <a:pt x="20297" y="13966"/>
                      <a:pt x="20297" y="13966"/>
                    </a:cubicBezTo>
                    <a:cubicBezTo>
                      <a:pt x="20483" y="13966"/>
                      <a:pt x="20483" y="13779"/>
                      <a:pt x="20669" y="13779"/>
                    </a:cubicBezTo>
                    <a:cubicBezTo>
                      <a:pt x="20669" y="13779"/>
                      <a:pt x="20669" y="13779"/>
                      <a:pt x="20669" y="13779"/>
                    </a:cubicBezTo>
                    <a:cubicBezTo>
                      <a:pt x="20669" y="13779"/>
                      <a:pt x="20669" y="13593"/>
                      <a:pt x="20669" y="13593"/>
                    </a:cubicBezTo>
                    <a:cubicBezTo>
                      <a:pt x="20669" y="13593"/>
                      <a:pt x="20669" y="13407"/>
                      <a:pt x="20669" y="13407"/>
                    </a:cubicBezTo>
                    <a:cubicBezTo>
                      <a:pt x="20669" y="13407"/>
                      <a:pt x="20669" y="13407"/>
                      <a:pt x="20669" y="13407"/>
                    </a:cubicBezTo>
                    <a:cubicBezTo>
                      <a:pt x="20669" y="13221"/>
                      <a:pt x="20669" y="13221"/>
                      <a:pt x="20669" y="13034"/>
                    </a:cubicBezTo>
                    <a:cubicBezTo>
                      <a:pt x="20669" y="13034"/>
                      <a:pt x="20669" y="13034"/>
                      <a:pt x="20855" y="12848"/>
                    </a:cubicBezTo>
                    <a:cubicBezTo>
                      <a:pt x="20855" y="12848"/>
                      <a:pt x="20855" y="12848"/>
                      <a:pt x="20855" y="12848"/>
                    </a:cubicBezTo>
                    <a:cubicBezTo>
                      <a:pt x="20855" y="12848"/>
                      <a:pt x="20855" y="12848"/>
                      <a:pt x="20855" y="12848"/>
                    </a:cubicBezTo>
                    <a:cubicBezTo>
                      <a:pt x="20855" y="12662"/>
                      <a:pt x="20855" y="12662"/>
                      <a:pt x="20855" y="12662"/>
                    </a:cubicBezTo>
                    <a:cubicBezTo>
                      <a:pt x="20855" y="12662"/>
                      <a:pt x="20855" y="12662"/>
                      <a:pt x="20855" y="12662"/>
                    </a:cubicBezTo>
                    <a:cubicBezTo>
                      <a:pt x="20855" y="12662"/>
                      <a:pt x="20855" y="12662"/>
                      <a:pt x="20855" y="12662"/>
                    </a:cubicBezTo>
                    <a:cubicBezTo>
                      <a:pt x="20855" y="12662"/>
                      <a:pt x="20855" y="12662"/>
                      <a:pt x="20855" y="12662"/>
                    </a:cubicBezTo>
                    <a:cubicBezTo>
                      <a:pt x="20855" y="12848"/>
                      <a:pt x="20855" y="12848"/>
                      <a:pt x="20855" y="12848"/>
                    </a:cubicBezTo>
                    <a:cubicBezTo>
                      <a:pt x="20855" y="12662"/>
                      <a:pt x="20855" y="12662"/>
                      <a:pt x="20855" y="12662"/>
                    </a:cubicBezTo>
                    <a:cubicBezTo>
                      <a:pt x="20855" y="12476"/>
                      <a:pt x="20855" y="12290"/>
                      <a:pt x="20855" y="12103"/>
                    </a:cubicBezTo>
                    <a:cubicBezTo>
                      <a:pt x="20855" y="12103"/>
                      <a:pt x="20855" y="11917"/>
                      <a:pt x="20855" y="11917"/>
                    </a:cubicBezTo>
                    <a:cubicBezTo>
                      <a:pt x="20855" y="11731"/>
                      <a:pt x="20855" y="11545"/>
                      <a:pt x="21041" y="11545"/>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172"/>
                      <a:pt x="21041" y="11172"/>
                      <a:pt x="21041" y="11172"/>
                    </a:cubicBezTo>
                    <a:cubicBezTo>
                      <a:pt x="21041" y="11172"/>
                      <a:pt x="21041" y="11172"/>
                      <a:pt x="21041" y="11172"/>
                    </a:cubicBezTo>
                    <a:cubicBezTo>
                      <a:pt x="21041" y="11172"/>
                      <a:pt x="21041" y="11172"/>
                      <a:pt x="21041" y="11172"/>
                    </a:cubicBezTo>
                    <a:cubicBezTo>
                      <a:pt x="21041" y="11172"/>
                      <a:pt x="21041" y="11172"/>
                      <a:pt x="21228" y="11172"/>
                    </a:cubicBezTo>
                    <a:cubicBezTo>
                      <a:pt x="21228" y="11172"/>
                      <a:pt x="21228" y="11172"/>
                      <a:pt x="21228" y="11172"/>
                    </a:cubicBezTo>
                    <a:cubicBezTo>
                      <a:pt x="21228" y="10800"/>
                      <a:pt x="21228" y="10800"/>
                      <a:pt x="21228" y="10800"/>
                    </a:cubicBezTo>
                    <a:cubicBezTo>
                      <a:pt x="21228" y="10800"/>
                      <a:pt x="21228" y="10800"/>
                      <a:pt x="21228" y="10614"/>
                    </a:cubicBezTo>
                    <a:cubicBezTo>
                      <a:pt x="21228" y="10614"/>
                      <a:pt x="21228" y="10614"/>
                      <a:pt x="21228" y="10614"/>
                    </a:cubicBezTo>
                    <a:cubicBezTo>
                      <a:pt x="21041" y="10614"/>
                      <a:pt x="21041" y="10614"/>
                      <a:pt x="21041" y="10614"/>
                    </a:cubicBezTo>
                    <a:cubicBezTo>
                      <a:pt x="21041" y="10614"/>
                      <a:pt x="21041" y="10428"/>
                      <a:pt x="21041" y="10428"/>
                    </a:cubicBezTo>
                    <a:cubicBezTo>
                      <a:pt x="21041" y="10428"/>
                      <a:pt x="21041" y="10428"/>
                      <a:pt x="21041" y="10428"/>
                    </a:cubicBezTo>
                    <a:cubicBezTo>
                      <a:pt x="21041" y="10428"/>
                      <a:pt x="21041" y="10241"/>
                      <a:pt x="21228" y="10241"/>
                    </a:cubicBezTo>
                    <a:cubicBezTo>
                      <a:pt x="21228" y="10241"/>
                      <a:pt x="21228" y="10241"/>
                      <a:pt x="21228" y="10241"/>
                    </a:cubicBezTo>
                    <a:cubicBezTo>
                      <a:pt x="21228" y="10241"/>
                      <a:pt x="21228" y="10241"/>
                      <a:pt x="21228" y="10241"/>
                    </a:cubicBezTo>
                    <a:cubicBezTo>
                      <a:pt x="21228" y="10055"/>
                      <a:pt x="21228" y="10055"/>
                      <a:pt x="21228" y="10055"/>
                    </a:cubicBezTo>
                    <a:cubicBezTo>
                      <a:pt x="21228" y="10055"/>
                      <a:pt x="21228" y="10055"/>
                      <a:pt x="21228" y="10055"/>
                    </a:cubicBezTo>
                    <a:cubicBezTo>
                      <a:pt x="21228" y="9869"/>
                      <a:pt x="21228" y="9869"/>
                      <a:pt x="21228" y="9869"/>
                    </a:cubicBezTo>
                    <a:cubicBezTo>
                      <a:pt x="21228" y="9869"/>
                      <a:pt x="21228" y="9869"/>
                      <a:pt x="21228" y="9869"/>
                    </a:cubicBezTo>
                    <a:cubicBezTo>
                      <a:pt x="21228" y="9683"/>
                      <a:pt x="21228" y="9683"/>
                      <a:pt x="21228" y="9683"/>
                    </a:cubicBezTo>
                    <a:cubicBezTo>
                      <a:pt x="21228" y="9683"/>
                      <a:pt x="21228" y="9683"/>
                      <a:pt x="21228" y="9683"/>
                    </a:cubicBezTo>
                    <a:cubicBezTo>
                      <a:pt x="21228" y="9310"/>
                      <a:pt x="21228" y="9310"/>
                      <a:pt x="21228" y="9310"/>
                    </a:cubicBezTo>
                    <a:cubicBezTo>
                      <a:pt x="21228" y="9310"/>
                      <a:pt x="21228" y="9310"/>
                      <a:pt x="21228" y="9310"/>
                    </a:cubicBezTo>
                    <a:cubicBezTo>
                      <a:pt x="21228" y="9124"/>
                      <a:pt x="21414" y="9124"/>
                      <a:pt x="21228" y="9124"/>
                    </a:cubicBezTo>
                    <a:cubicBezTo>
                      <a:pt x="21228" y="8938"/>
                      <a:pt x="21041" y="8938"/>
                      <a:pt x="21041" y="8938"/>
                    </a:cubicBezTo>
                    <a:cubicBezTo>
                      <a:pt x="21041" y="8752"/>
                      <a:pt x="21041" y="8752"/>
                      <a:pt x="21041" y="8752"/>
                    </a:cubicBezTo>
                    <a:cubicBezTo>
                      <a:pt x="21041" y="8566"/>
                      <a:pt x="21041" y="8566"/>
                      <a:pt x="21041" y="8566"/>
                    </a:cubicBezTo>
                    <a:cubicBezTo>
                      <a:pt x="21041" y="8566"/>
                      <a:pt x="20855" y="8566"/>
                      <a:pt x="20855" y="8566"/>
                    </a:cubicBezTo>
                    <a:cubicBezTo>
                      <a:pt x="20855" y="8566"/>
                      <a:pt x="20855" y="8566"/>
                      <a:pt x="20855" y="8379"/>
                    </a:cubicBezTo>
                    <a:cubicBezTo>
                      <a:pt x="20855" y="8379"/>
                      <a:pt x="20855" y="8379"/>
                      <a:pt x="20855" y="8379"/>
                    </a:cubicBezTo>
                    <a:cubicBezTo>
                      <a:pt x="20855" y="8379"/>
                      <a:pt x="20855" y="8379"/>
                      <a:pt x="20855" y="8379"/>
                    </a:cubicBezTo>
                    <a:cubicBezTo>
                      <a:pt x="20855" y="8379"/>
                      <a:pt x="20855" y="8379"/>
                      <a:pt x="20855" y="8379"/>
                    </a:cubicBezTo>
                    <a:cubicBezTo>
                      <a:pt x="20855" y="8379"/>
                      <a:pt x="20855" y="8379"/>
                      <a:pt x="20855" y="8193"/>
                    </a:cubicBezTo>
                    <a:cubicBezTo>
                      <a:pt x="20855" y="8193"/>
                      <a:pt x="20855" y="8193"/>
                      <a:pt x="20669" y="8193"/>
                    </a:cubicBezTo>
                    <a:cubicBezTo>
                      <a:pt x="20669" y="8193"/>
                      <a:pt x="20669" y="8193"/>
                      <a:pt x="20669" y="8193"/>
                    </a:cubicBezTo>
                    <a:cubicBezTo>
                      <a:pt x="20669" y="8193"/>
                      <a:pt x="20669" y="8193"/>
                      <a:pt x="20669" y="8193"/>
                    </a:cubicBezTo>
                    <a:cubicBezTo>
                      <a:pt x="20669" y="8193"/>
                      <a:pt x="20669" y="8007"/>
                      <a:pt x="20669" y="8007"/>
                    </a:cubicBezTo>
                    <a:cubicBezTo>
                      <a:pt x="20669" y="8007"/>
                      <a:pt x="20669" y="8007"/>
                      <a:pt x="20669" y="8007"/>
                    </a:cubicBezTo>
                    <a:cubicBezTo>
                      <a:pt x="20669" y="8007"/>
                      <a:pt x="20669" y="8007"/>
                      <a:pt x="20669" y="8007"/>
                    </a:cubicBezTo>
                    <a:cubicBezTo>
                      <a:pt x="20669" y="8007"/>
                      <a:pt x="20669" y="7821"/>
                      <a:pt x="20669" y="7821"/>
                    </a:cubicBezTo>
                    <a:cubicBezTo>
                      <a:pt x="20669" y="7821"/>
                      <a:pt x="20483" y="7821"/>
                      <a:pt x="20483" y="7821"/>
                    </a:cubicBezTo>
                    <a:cubicBezTo>
                      <a:pt x="20483" y="7821"/>
                      <a:pt x="20483" y="7821"/>
                      <a:pt x="20483" y="7821"/>
                    </a:cubicBezTo>
                    <a:cubicBezTo>
                      <a:pt x="20483" y="7634"/>
                      <a:pt x="20483" y="7634"/>
                      <a:pt x="20483" y="7634"/>
                    </a:cubicBezTo>
                    <a:cubicBezTo>
                      <a:pt x="20297" y="7634"/>
                      <a:pt x="20297" y="7448"/>
                      <a:pt x="20297" y="7262"/>
                    </a:cubicBezTo>
                    <a:cubicBezTo>
                      <a:pt x="20297" y="7262"/>
                      <a:pt x="20297" y="7262"/>
                      <a:pt x="20297" y="7262"/>
                    </a:cubicBezTo>
                    <a:cubicBezTo>
                      <a:pt x="20297" y="7262"/>
                      <a:pt x="20297" y="7262"/>
                      <a:pt x="20297" y="7262"/>
                    </a:cubicBezTo>
                    <a:cubicBezTo>
                      <a:pt x="20297" y="7262"/>
                      <a:pt x="20297" y="7262"/>
                      <a:pt x="20297" y="7262"/>
                    </a:cubicBezTo>
                    <a:cubicBezTo>
                      <a:pt x="20297" y="7076"/>
                      <a:pt x="20110" y="7076"/>
                      <a:pt x="20110" y="7076"/>
                    </a:cubicBezTo>
                    <a:cubicBezTo>
                      <a:pt x="20110" y="7076"/>
                      <a:pt x="20110" y="7076"/>
                      <a:pt x="20110" y="7076"/>
                    </a:cubicBezTo>
                    <a:cubicBezTo>
                      <a:pt x="20110" y="6890"/>
                      <a:pt x="20110" y="6890"/>
                      <a:pt x="20110" y="6890"/>
                    </a:cubicBezTo>
                    <a:cubicBezTo>
                      <a:pt x="20110" y="6890"/>
                      <a:pt x="19924" y="6890"/>
                      <a:pt x="19924" y="6890"/>
                    </a:cubicBezTo>
                    <a:cubicBezTo>
                      <a:pt x="19924" y="6890"/>
                      <a:pt x="19924" y="6890"/>
                      <a:pt x="19924" y="6890"/>
                    </a:cubicBezTo>
                    <a:cubicBezTo>
                      <a:pt x="19924" y="6890"/>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517"/>
                      <a:pt x="19924" y="6517"/>
                      <a:pt x="19924" y="6517"/>
                    </a:cubicBezTo>
                    <a:cubicBezTo>
                      <a:pt x="19924" y="6517"/>
                      <a:pt x="19924" y="6517"/>
                      <a:pt x="19924" y="6517"/>
                    </a:cubicBezTo>
                    <a:cubicBezTo>
                      <a:pt x="19738" y="6517"/>
                      <a:pt x="19738" y="6517"/>
                      <a:pt x="19738" y="6517"/>
                    </a:cubicBezTo>
                    <a:cubicBezTo>
                      <a:pt x="19738" y="6331"/>
                      <a:pt x="19552" y="6331"/>
                      <a:pt x="19552" y="6145"/>
                    </a:cubicBezTo>
                    <a:cubicBezTo>
                      <a:pt x="19552" y="5959"/>
                      <a:pt x="19552" y="5959"/>
                      <a:pt x="19552" y="5959"/>
                    </a:cubicBezTo>
                    <a:cubicBezTo>
                      <a:pt x="19366" y="5959"/>
                      <a:pt x="19366" y="5772"/>
                      <a:pt x="19179" y="5772"/>
                    </a:cubicBezTo>
                    <a:cubicBezTo>
                      <a:pt x="19366" y="5772"/>
                      <a:pt x="19366" y="5772"/>
                      <a:pt x="19366" y="5772"/>
                    </a:cubicBezTo>
                    <a:cubicBezTo>
                      <a:pt x="19366" y="5586"/>
                      <a:pt x="19366" y="5586"/>
                      <a:pt x="19366" y="5586"/>
                    </a:cubicBezTo>
                    <a:cubicBezTo>
                      <a:pt x="19366" y="5772"/>
                      <a:pt x="19366" y="5772"/>
                      <a:pt x="19366" y="5772"/>
                    </a:cubicBezTo>
                    <a:cubicBezTo>
                      <a:pt x="19552" y="5772"/>
                      <a:pt x="19552" y="5772"/>
                      <a:pt x="19552" y="5772"/>
                    </a:cubicBezTo>
                    <a:cubicBezTo>
                      <a:pt x="19552" y="5772"/>
                      <a:pt x="19552" y="5772"/>
                      <a:pt x="19552" y="5772"/>
                    </a:cubicBezTo>
                    <a:cubicBezTo>
                      <a:pt x="19552" y="5772"/>
                      <a:pt x="19552" y="5772"/>
                      <a:pt x="19552" y="5772"/>
                    </a:cubicBezTo>
                    <a:cubicBezTo>
                      <a:pt x="19552" y="5772"/>
                      <a:pt x="19552" y="5772"/>
                      <a:pt x="19552" y="5772"/>
                    </a:cubicBezTo>
                    <a:cubicBezTo>
                      <a:pt x="19552" y="5959"/>
                      <a:pt x="19552" y="5959"/>
                      <a:pt x="19552" y="5959"/>
                    </a:cubicBezTo>
                    <a:cubicBezTo>
                      <a:pt x="19552" y="5959"/>
                      <a:pt x="19552" y="5959"/>
                      <a:pt x="19552" y="5959"/>
                    </a:cubicBezTo>
                    <a:cubicBezTo>
                      <a:pt x="19552" y="5959"/>
                      <a:pt x="19552" y="5959"/>
                      <a:pt x="19552" y="5959"/>
                    </a:cubicBezTo>
                    <a:cubicBezTo>
                      <a:pt x="19552" y="5959"/>
                      <a:pt x="19552" y="5959"/>
                      <a:pt x="19552" y="5959"/>
                    </a:cubicBezTo>
                    <a:cubicBezTo>
                      <a:pt x="19552" y="6145"/>
                      <a:pt x="19552" y="6145"/>
                      <a:pt x="19552" y="6145"/>
                    </a:cubicBezTo>
                    <a:cubicBezTo>
                      <a:pt x="19738" y="6145"/>
                      <a:pt x="19738" y="6145"/>
                      <a:pt x="19738" y="6145"/>
                    </a:cubicBezTo>
                    <a:cubicBezTo>
                      <a:pt x="19738" y="6145"/>
                      <a:pt x="19738" y="6145"/>
                      <a:pt x="19738" y="6145"/>
                    </a:cubicBezTo>
                    <a:cubicBezTo>
                      <a:pt x="19738" y="6145"/>
                      <a:pt x="19738" y="6145"/>
                      <a:pt x="19738" y="6145"/>
                    </a:cubicBezTo>
                    <a:cubicBezTo>
                      <a:pt x="19738" y="6145"/>
                      <a:pt x="19738" y="6145"/>
                      <a:pt x="19738" y="6145"/>
                    </a:cubicBezTo>
                    <a:cubicBezTo>
                      <a:pt x="19738" y="6331"/>
                      <a:pt x="19738" y="6331"/>
                      <a:pt x="19738" y="6331"/>
                    </a:cubicBezTo>
                    <a:cubicBezTo>
                      <a:pt x="19738" y="6331"/>
                      <a:pt x="19924" y="6331"/>
                      <a:pt x="19924" y="6331"/>
                    </a:cubicBezTo>
                    <a:cubicBezTo>
                      <a:pt x="19924" y="6331"/>
                      <a:pt x="19924" y="6331"/>
                      <a:pt x="19924" y="6331"/>
                    </a:cubicBezTo>
                    <a:cubicBezTo>
                      <a:pt x="19924" y="6331"/>
                      <a:pt x="19924" y="6517"/>
                      <a:pt x="19924" y="6517"/>
                    </a:cubicBezTo>
                    <a:cubicBezTo>
                      <a:pt x="20110" y="6517"/>
                      <a:pt x="20110" y="6517"/>
                      <a:pt x="20110" y="6517"/>
                    </a:cubicBezTo>
                    <a:cubicBezTo>
                      <a:pt x="20110" y="6703"/>
                      <a:pt x="20110" y="6703"/>
                      <a:pt x="20110" y="6703"/>
                    </a:cubicBezTo>
                    <a:cubicBezTo>
                      <a:pt x="20110" y="6703"/>
                      <a:pt x="20110" y="6703"/>
                      <a:pt x="20110" y="6703"/>
                    </a:cubicBezTo>
                    <a:cubicBezTo>
                      <a:pt x="20110" y="6703"/>
                      <a:pt x="20110" y="6703"/>
                      <a:pt x="20110" y="6703"/>
                    </a:cubicBezTo>
                    <a:cubicBezTo>
                      <a:pt x="20110" y="6703"/>
                      <a:pt x="20110" y="6890"/>
                      <a:pt x="20110" y="6890"/>
                    </a:cubicBezTo>
                    <a:cubicBezTo>
                      <a:pt x="20297" y="6890"/>
                      <a:pt x="20297" y="6890"/>
                      <a:pt x="20297" y="6890"/>
                    </a:cubicBezTo>
                    <a:cubicBezTo>
                      <a:pt x="20297" y="6890"/>
                      <a:pt x="20297" y="6890"/>
                      <a:pt x="20297" y="6890"/>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262"/>
                      <a:pt x="20297" y="7262"/>
                      <a:pt x="20297" y="7262"/>
                    </a:cubicBezTo>
                    <a:cubicBezTo>
                      <a:pt x="20483" y="7262"/>
                      <a:pt x="20483" y="7262"/>
                      <a:pt x="20483" y="7262"/>
                    </a:cubicBezTo>
                    <a:cubicBezTo>
                      <a:pt x="20483" y="7262"/>
                      <a:pt x="20483" y="7448"/>
                      <a:pt x="20483" y="7448"/>
                    </a:cubicBezTo>
                    <a:cubicBezTo>
                      <a:pt x="20483" y="7448"/>
                      <a:pt x="20483" y="7448"/>
                      <a:pt x="20483" y="7448"/>
                    </a:cubicBezTo>
                    <a:cubicBezTo>
                      <a:pt x="20483" y="7448"/>
                      <a:pt x="20483" y="7448"/>
                      <a:pt x="20483" y="7448"/>
                    </a:cubicBezTo>
                    <a:cubicBezTo>
                      <a:pt x="20483" y="7448"/>
                      <a:pt x="20483" y="7634"/>
                      <a:pt x="20669" y="7634"/>
                    </a:cubicBezTo>
                    <a:cubicBezTo>
                      <a:pt x="20669" y="7634"/>
                      <a:pt x="20669" y="7634"/>
                      <a:pt x="20669" y="7634"/>
                    </a:cubicBezTo>
                    <a:cubicBezTo>
                      <a:pt x="20669" y="7634"/>
                      <a:pt x="20669" y="7634"/>
                      <a:pt x="20669" y="7634"/>
                    </a:cubicBezTo>
                    <a:cubicBezTo>
                      <a:pt x="20669" y="7821"/>
                      <a:pt x="20669" y="7821"/>
                      <a:pt x="20669" y="7821"/>
                    </a:cubicBezTo>
                    <a:cubicBezTo>
                      <a:pt x="20669" y="7821"/>
                      <a:pt x="20669" y="7821"/>
                      <a:pt x="20669" y="7821"/>
                    </a:cubicBezTo>
                    <a:cubicBezTo>
                      <a:pt x="20669" y="7821"/>
                      <a:pt x="20669" y="7821"/>
                      <a:pt x="20669" y="7821"/>
                    </a:cubicBezTo>
                    <a:cubicBezTo>
                      <a:pt x="20669" y="7821"/>
                      <a:pt x="20669" y="8007"/>
                      <a:pt x="20669" y="8007"/>
                    </a:cubicBezTo>
                    <a:cubicBezTo>
                      <a:pt x="20855" y="8007"/>
                      <a:pt x="20855" y="8007"/>
                      <a:pt x="20855" y="8193"/>
                    </a:cubicBezTo>
                    <a:cubicBezTo>
                      <a:pt x="21041" y="8193"/>
                      <a:pt x="21041" y="8193"/>
                      <a:pt x="21041" y="8193"/>
                    </a:cubicBezTo>
                    <a:cubicBezTo>
                      <a:pt x="21041" y="8007"/>
                      <a:pt x="21041" y="8007"/>
                      <a:pt x="21041" y="8007"/>
                    </a:cubicBezTo>
                    <a:cubicBezTo>
                      <a:pt x="21041" y="7821"/>
                      <a:pt x="20855" y="7634"/>
                      <a:pt x="20855" y="7262"/>
                    </a:cubicBezTo>
                    <a:cubicBezTo>
                      <a:pt x="20855" y="7076"/>
                      <a:pt x="20855" y="7076"/>
                      <a:pt x="20855" y="6890"/>
                    </a:cubicBezTo>
                    <a:close/>
                    <a:moveTo>
                      <a:pt x="14710" y="931"/>
                    </a:moveTo>
                    <a:cubicBezTo>
                      <a:pt x="14710" y="931"/>
                      <a:pt x="14524" y="931"/>
                      <a:pt x="14524" y="1117"/>
                    </a:cubicBezTo>
                    <a:cubicBezTo>
                      <a:pt x="14524" y="1117"/>
                      <a:pt x="14524" y="1117"/>
                      <a:pt x="14524" y="1117"/>
                    </a:cubicBezTo>
                    <a:cubicBezTo>
                      <a:pt x="14524" y="1117"/>
                      <a:pt x="14524" y="1117"/>
                      <a:pt x="14524" y="1117"/>
                    </a:cubicBezTo>
                    <a:cubicBezTo>
                      <a:pt x="14524" y="1303"/>
                      <a:pt x="14524" y="1303"/>
                      <a:pt x="14524" y="1303"/>
                    </a:cubicBezTo>
                    <a:cubicBezTo>
                      <a:pt x="14524" y="1303"/>
                      <a:pt x="14710" y="1303"/>
                      <a:pt x="14710" y="1303"/>
                    </a:cubicBezTo>
                    <a:cubicBezTo>
                      <a:pt x="14710" y="1490"/>
                      <a:pt x="14710" y="1490"/>
                      <a:pt x="14710" y="1490"/>
                    </a:cubicBezTo>
                    <a:cubicBezTo>
                      <a:pt x="14710" y="1303"/>
                      <a:pt x="14710" y="1303"/>
                      <a:pt x="14710" y="1303"/>
                    </a:cubicBezTo>
                    <a:cubicBezTo>
                      <a:pt x="14710" y="1303"/>
                      <a:pt x="14710" y="1303"/>
                      <a:pt x="14710" y="1303"/>
                    </a:cubicBezTo>
                    <a:cubicBezTo>
                      <a:pt x="14710" y="1303"/>
                      <a:pt x="14710" y="1490"/>
                      <a:pt x="14710" y="1490"/>
                    </a:cubicBezTo>
                    <a:cubicBezTo>
                      <a:pt x="14710" y="1490"/>
                      <a:pt x="14710" y="1490"/>
                      <a:pt x="14710" y="1490"/>
                    </a:cubicBezTo>
                    <a:cubicBezTo>
                      <a:pt x="14524" y="1490"/>
                      <a:pt x="14524" y="1490"/>
                      <a:pt x="14524" y="1490"/>
                    </a:cubicBezTo>
                    <a:cubicBezTo>
                      <a:pt x="14524" y="1490"/>
                      <a:pt x="14524" y="1490"/>
                      <a:pt x="14524" y="1490"/>
                    </a:cubicBezTo>
                    <a:cubicBezTo>
                      <a:pt x="14524" y="1490"/>
                      <a:pt x="14524" y="1490"/>
                      <a:pt x="14524" y="1490"/>
                    </a:cubicBezTo>
                    <a:cubicBezTo>
                      <a:pt x="14524" y="1490"/>
                      <a:pt x="14524" y="1490"/>
                      <a:pt x="14524" y="1490"/>
                    </a:cubicBezTo>
                    <a:cubicBezTo>
                      <a:pt x="14524" y="1862"/>
                      <a:pt x="14524" y="1862"/>
                      <a:pt x="14524" y="1862"/>
                    </a:cubicBezTo>
                    <a:cubicBezTo>
                      <a:pt x="14710" y="1862"/>
                      <a:pt x="14710" y="1862"/>
                      <a:pt x="14710" y="1862"/>
                    </a:cubicBezTo>
                    <a:cubicBezTo>
                      <a:pt x="14710" y="1862"/>
                      <a:pt x="14710" y="1862"/>
                      <a:pt x="14710" y="1862"/>
                    </a:cubicBezTo>
                    <a:cubicBezTo>
                      <a:pt x="14897" y="1862"/>
                      <a:pt x="14897" y="1862"/>
                      <a:pt x="14897" y="1862"/>
                    </a:cubicBezTo>
                    <a:cubicBezTo>
                      <a:pt x="14897" y="1862"/>
                      <a:pt x="14897" y="1862"/>
                      <a:pt x="14897" y="1862"/>
                    </a:cubicBezTo>
                    <a:cubicBezTo>
                      <a:pt x="15083" y="1862"/>
                      <a:pt x="15083" y="1862"/>
                      <a:pt x="15083" y="1862"/>
                    </a:cubicBezTo>
                    <a:cubicBezTo>
                      <a:pt x="15083" y="1862"/>
                      <a:pt x="15083" y="1862"/>
                      <a:pt x="15083" y="1862"/>
                    </a:cubicBezTo>
                    <a:cubicBezTo>
                      <a:pt x="15083" y="1676"/>
                      <a:pt x="15083" y="1676"/>
                      <a:pt x="15083" y="1676"/>
                    </a:cubicBezTo>
                    <a:cubicBezTo>
                      <a:pt x="15083" y="1676"/>
                      <a:pt x="15083" y="1676"/>
                      <a:pt x="15083" y="1676"/>
                    </a:cubicBezTo>
                    <a:cubicBezTo>
                      <a:pt x="15083" y="1676"/>
                      <a:pt x="15083"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5083" y="1303"/>
                    </a:cubicBezTo>
                    <a:cubicBezTo>
                      <a:pt x="15083" y="1303"/>
                      <a:pt x="15083" y="1303"/>
                      <a:pt x="15083" y="1117"/>
                    </a:cubicBezTo>
                    <a:cubicBezTo>
                      <a:pt x="15083" y="1117"/>
                      <a:pt x="15083" y="1117"/>
                      <a:pt x="15083" y="1117"/>
                    </a:cubicBezTo>
                    <a:cubicBezTo>
                      <a:pt x="15083" y="1117"/>
                      <a:pt x="15083" y="1117"/>
                      <a:pt x="15083" y="1117"/>
                    </a:cubicBezTo>
                    <a:cubicBezTo>
                      <a:pt x="15083" y="1117"/>
                      <a:pt x="15083" y="1117"/>
                      <a:pt x="15083" y="1117"/>
                    </a:cubicBezTo>
                    <a:cubicBezTo>
                      <a:pt x="14897" y="1117"/>
                      <a:pt x="14897" y="1117"/>
                      <a:pt x="14897" y="1117"/>
                    </a:cubicBezTo>
                    <a:cubicBezTo>
                      <a:pt x="14897" y="1117"/>
                      <a:pt x="14897" y="1117"/>
                      <a:pt x="14897" y="1117"/>
                    </a:cubicBezTo>
                    <a:cubicBezTo>
                      <a:pt x="14897" y="931"/>
                      <a:pt x="14897" y="931"/>
                      <a:pt x="14897" y="931"/>
                    </a:cubicBezTo>
                    <a:cubicBezTo>
                      <a:pt x="14897" y="931"/>
                      <a:pt x="14897" y="931"/>
                      <a:pt x="14897" y="931"/>
                    </a:cubicBezTo>
                    <a:cubicBezTo>
                      <a:pt x="14897" y="931"/>
                      <a:pt x="14897" y="931"/>
                      <a:pt x="14897" y="931"/>
                    </a:cubicBezTo>
                    <a:cubicBezTo>
                      <a:pt x="14710" y="931"/>
                      <a:pt x="14710" y="931"/>
                      <a:pt x="14710" y="931"/>
                    </a:cubicBezTo>
                    <a:cubicBezTo>
                      <a:pt x="14710" y="931"/>
                      <a:pt x="14710" y="931"/>
                      <a:pt x="14710" y="931"/>
                    </a:cubicBezTo>
                    <a:close/>
                    <a:moveTo>
                      <a:pt x="13966" y="931"/>
                    </a:moveTo>
                    <a:cubicBezTo>
                      <a:pt x="13966" y="931"/>
                      <a:pt x="13966" y="931"/>
                      <a:pt x="13966" y="931"/>
                    </a:cubicBezTo>
                    <a:cubicBezTo>
                      <a:pt x="13966" y="931"/>
                      <a:pt x="13966" y="931"/>
                      <a:pt x="13966" y="931"/>
                    </a:cubicBezTo>
                    <a:cubicBezTo>
                      <a:pt x="13966" y="931"/>
                      <a:pt x="13966" y="931"/>
                      <a:pt x="13966" y="931"/>
                    </a:cubicBezTo>
                    <a:cubicBezTo>
                      <a:pt x="13966" y="931"/>
                      <a:pt x="13966" y="931"/>
                      <a:pt x="13779" y="931"/>
                    </a:cubicBezTo>
                    <a:cubicBezTo>
                      <a:pt x="13779" y="931"/>
                      <a:pt x="13779" y="931"/>
                      <a:pt x="13779" y="931"/>
                    </a:cubicBezTo>
                    <a:cubicBezTo>
                      <a:pt x="13779" y="931"/>
                      <a:pt x="13779" y="931"/>
                      <a:pt x="13779" y="931"/>
                    </a:cubicBezTo>
                    <a:cubicBezTo>
                      <a:pt x="13779" y="1117"/>
                      <a:pt x="13779" y="1117"/>
                      <a:pt x="13779" y="1117"/>
                    </a:cubicBezTo>
                    <a:cubicBezTo>
                      <a:pt x="13779" y="1117"/>
                      <a:pt x="13779" y="1117"/>
                      <a:pt x="13779" y="1117"/>
                    </a:cubicBezTo>
                    <a:cubicBezTo>
                      <a:pt x="13779" y="1117"/>
                      <a:pt x="13779" y="1117"/>
                      <a:pt x="13779" y="1117"/>
                    </a:cubicBezTo>
                    <a:cubicBezTo>
                      <a:pt x="13779" y="1117"/>
                      <a:pt x="13779" y="1117"/>
                      <a:pt x="13779" y="1117"/>
                    </a:cubicBezTo>
                    <a:cubicBezTo>
                      <a:pt x="13593" y="1117"/>
                      <a:pt x="13593" y="1117"/>
                      <a:pt x="13593" y="1117"/>
                    </a:cubicBezTo>
                    <a:cubicBezTo>
                      <a:pt x="13593" y="1117"/>
                      <a:pt x="13593" y="1117"/>
                      <a:pt x="13593" y="1117"/>
                    </a:cubicBezTo>
                    <a:cubicBezTo>
                      <a:pt x="13593" y="1117"/>
                      <a:pt x="13593" y="1117"/>
                      <a:pt x="13593" y="1117"/>
                    </a:cubicBezTo>
                    <a:cubicBezTo>
                      <a:pt x="13593" y="1117"/>
                      <a:pt x="13593" y="1117"/>
                      <a:pt x="13593" y="1117"/>
                    </a:cubicBezTo>
                    <a:cubicBezTo>
                      <a:pt x="13593" y="1303"/>
                      <a:pt x="13593" y="1303"/>
                      <a:pt x="13593" y="1303"/>
                    </a:cubicBezTo>
                    <a:cubicBezTo>
                      <a:pt x="13593" y="1303"/>
                      <a:pt x="13593" y="1303"/>
                      <a:pt x="13593" y="1303"/>
                    </a:cubicBezTo>
                    <a:cubicBezTo>
                      <a:pt x="13593" y="1490"/>
                      <a:pt x="13593" y="1490"/>
                      <a:pt x="13593" y="1490"/>
                    </a:cubicBezTo>
                    <a:cubicBezTo>
                      <a:pt x="13593" y="1490"/>
                      <a:pt x="13593" y="1490"/>
                      <a:pt x="13593" y="1490"/>
                    </a:cubicBezTo>
                    <a:cubicBezTo>
                      <a:pt x="13593" y="1490"/>
                      <a:pt x="13593" y="1490"/>
                      <a:pt x="13593" y="1490"/>
                    </a:cubicBezTo>
                    <a:cubicBezTo>
                      <a:pt x="13593" y="1490"/>
                      <a:pt x="13593" y="1490"/>
                      <a:pt x="13593" y="1490"/>
                    </a:cubicBezTo>
                    <a:cubicBezTo>
                      <a:pt x="13779" y="1490"/>
                      <a:pt x="13779" y="1490"/>
                      <a:pt x="13779" y="1490"/>
                    </a:cubicBezTo>
                    <a:cubicBezTo>
                      <a:pt x="13779" y="1490"/>
                      <a:pt x="13779" y="1490"/>
                      <a:pt x="13779" y="1490"/>
                    </a:cubicBezTo>
                    <a:cubicBezTo>
                      <a:pt x="13779" y="1490"/>
                      <a:pt x="13779" y="1490"/>
                      <a:pt x="13779" y="1490"/>
                    </a:cubicBezTo>
                    <a:cubicBezTo>
                      <a:pt x="13779" y="1490"/>
                      <a:pt x="13779" y="1490"/>
                      <a:pt x="13779" y="1490"/>
                    </a:cubicBezTo>
                    <a:cubicBezTo>
                      <a:pt x="13779" y="1490"/>
                      <a:pt x="13779" y="1676"/>
                      <a:pt x="13779" y="1676"/>
                    </a:cubicBezTo>
                    <a:cubicBezTo>
                      <a:pt x="13779" y="1676"/>
                      <a:pt x="13966" y="1676"/>
                      <a:pt x="13966" y="1676"/>
                    </a:cubicBezTo>
                    <a:cubicBezTo>
                      <a:pt x="13966" y="1676"/>
                      <a:pt x="13966" y="1676"/>
                      <a:pt x="13966" y="1676"/>
                    </a:cubicBezTo>
                    <a:cubicBezTo>
                      <a:pt x="13966" y="1676"/>
                      <a:pt x="13966" y="1676"/>
                      <a:pt x="13966" y="1676"/>
                    </a:cubicBezTo>
                    <a:cubicBezTo>
                      <a:pt x="14152" y="1676"/>
                      <a:pt x="14152" y="1676"/>
                      <a:pt x="14152" y="1676"/>
                    </a:cubicBezTo>
                    <a:cubicBezTo>
                      <a:pt x="14152" y="1676"/>
                      <a:pt x="14152" y="1676"/>
                      <a:pt x="14152" y="1676"/>
                    </a:cubicBezTo>
                    <a:cubicBezTo>
                      <a:pt x="14338" y="1676"/>
                      <a:pt x="14338" y="1676"/>
                      <a:pt x="14338" y="1676"/>
                    </a:cubicBezTo>
                    <a:cubicBezTo>
                      <a:pt x="14338" y="1676"/>
                      <a:pt x="14338" y="1676"/>
                      <a:pt x="14338" y="1676"/>
                    </a:cubicBezTo>
                    <a:cubicBezTo>
                      <a:pt x="14338" y="1676"/>
                      <a:pt x="14338" y="1676"/>
                      <a:pt x="14338" y="1490"/>
                    </a:cubicBezTo>
                    <a:cubicBezTo>
                      <a:pt x="14524" y="1490"/>
                      <a:pt x="14524" y="1490"/>
                      <a:pt x="14524" y="1303"/>
                    </a:cubicBezTo>
                    <a:cubicBezTo>
                      <a:pt x="14524" y="1303"/>
                      <a:pt x="14524" y="1303"/>
                      <a:pt x="14338" y="1303"/>
                    </a:cubicBezTo>
                    <a:cubicBezTo>
                      <a:pt x="14338" y="1117"/>
                      <a:pt x="14338" y="1117"/>
                      <a:pt x="14338" y="1117"/>
                    </a:cubicBezTo>
                    <a:cubicBezTo>
                      <a:pt x="14338" y="1117"/>
                      <a:pt x="14338" y="1117"/>
                      <a:pt x="14338" y="1117"/>
                    </a:cubicBezTo>
                    <a:cubicBezTo>
                      <a:pt x="14338" y="1117"/>
                      <a:pt x="14338" y="1117"/>
                      <a:pt x="14338" y="1117"/>
                    </a:cubicBezTo>
                    <a:cubicBezTo>
                      <a:pt x="14338" y="1117"/>
                      <a:pt x="14524" y="1117"/>
                      <a:pt x="14524" y="931"/>
                    </a:cubicBezTo>
                    <a:cubicBezTo>
                      <a:pt x="14524" y="931"/>
                      <a:pt x="14524" y="931"/>
                      <a:pt x="14524" y="931"/>
                    </a:cubicBezTo>
                    <a:cubicBezTo>
                      <a:pt x="14524" y="931"/>
                      <a:pt x="14524" y="931"/>
                      <a:pt x="14524" y="931"/>
                    </a:cubicBezTo>
                    <a:cubicBezTo>
                      <a:pt x="14338" y="931"/>
                      <a:pt x="14338" y="931"/>
                      <a:pt x="14338" y="931"/>
                    </a:cubicBezTo>
                    <a:cubicBezTo>
                      <a:pt x="14338" y="931"/>
                      <a:pt x="14338" y="931"/>
                      <a:pt x="14338" y="931"/>
                    </a:cubicBezTo>
                    <a:cubicBezTo>
                      <a:pt x="14338" y="931"/>
                      <a:pt x="14338" y="931"/>
                      <a:pt x="14338" y="931"/>
                    </a:cubicBezTo>
                    <a:cubicBezTo>
                      <a:pt x="14338" y="745"/>
                      <a:pt x="14152" y="745"/>
                      <a:pt x="14152" y="745"/>
                    </a:cubicBezTo>
                    <a:cubicBezTo>
                      <a:pt x="14152" y="745"/>
                      <a:pt x="14152" y="745"/>
                      <a:pt x="14152" y="745"/>
                    </a:cubicBezTo>
                    <a:cubicBezTo>
                      <a:pt x="14152" y="745"/>
                      <a:pt x="14152" y="745"/>
                      <a:pt x="14152" y="745"/>
                    </a:cubicBezTo>
                    <a:cubicBezTo>
                      <a:pt x="14152" y="745"/>
                      <a:pt x="14152" y="745"/>
                      <a:pt x="14152" y="745"/>
                    </a:cubicBezTo>
                    <a:cubicBezTo>
                      <a:pt x="14152"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559"/>
                      <a:pt x="13966" y="559"/>
                      <a:pt x="13966" y="559"/>
                    </a:cubicBezTo>
                    <a:cubicBezTo>
                      <a:pt x="13593" y="559"/>
                      <a:pt x="13593" y="559"/>
                      <a:pt x="13593" y="559"/>
                    </a:cubicBezTo>
                    <a:cubicBezTo>
                      <a:pt x="13593" y="745"/>
                      <a:pt x="13593" y="745"/>
                      <a:pt x="13593" y="745"/>
                    </a:cubicBezTo>
                    <a:cubicBezTo>
                      <a:pt x="13593" y="745"/>
                      <a:pt x="13593" y="745"/>
                      <a:pt x="13593" y="745"/>
                    </a:cubicBezTo>
                    <a:cubicBezTo>
                      <a:pt x="13593" y="745"/>
                      <a:pt x="13593" y="931"/>
                      <a:pt x="13593" y="931"/>
                    </a:cubicBezTo>
                    <a:cubicBezTo>
                      <a:pt x="13593" y="931"/>
                      <a:pt x="13593" y="931"/>
                      <a:pt x="13593" y="931"/>
                    </a:cubicBezTo>
                    <a:cubicBezTo>
                      <a:pt x="13966" y="931"/>
                      <a:pt x="13966" y="931"/>
                      <a:pt x="13966" y="931"/>
                    </a:cubicBezTo>
                    <a:cubicBezTo>
                      <a:pt x="13966" y="931"/>
                      <a:pt x="13966" y="931"/>
                      <a:pt x="13966" y="931"/>
                    </a:cubicBezTo>
                    <a:close/>
                    <a:moveTo>
                      <a:pt x="20855" y="14338"/>
                    </a:moveTo>
                    <a:cubicBezTo>
                      <a:pt x="21041" y="14152"/>
                      <a:pt x="21041" y="13966"/>
                      <a:pt x="21041" y="13779"/>
                    </a:cubicBezTo>
                    <a:cubicBezTo>
                      <a:pt x="21041" y="13779"/>
                      <a:pt x="21041" y="13779"/>
                      <a:pt x="21041" y="13779"/>
                    </a:cubicBezTo>
                    <a:cubicBezTo>
                      <a:pt x="21041" y="13779"/>
                      <a:pt x="21041" y="13779"/>
                      <a:pt x="21041" y="13779"/>
                    </a:cubicBezTo>
                    <a:cubicBezTo>
                      <a:pt x="21041" y="13779"/>
                      <a:pt x="21041" y="13779"/>
                      <a:pt x="21041" y="13779"/>
                    </a:cubicBezTo>
                    <a:cubicBezTo>
                      <a:pt x="21041" y="13779"/>
                      <a:pt x="21041" y="13779"/>
                      <a:pt x="21041" y="13779"/>
                    </a:cubicBezTo>
                    <a:cubicBezTo>
                      <a:pt x="21041" y="13779"/>
                      <a:pt x="21041" y="13779"/>
                      <a:pt x="20855" y="13593"/>
                    </a:cubicBezTo>
                    <a:cubicBezTo>
                      <a:pt x="20855" y="13779"/>
                      <a:pt x="20855" y="13779"/>
                      <a:pt x="20855" y="13779"/>
                    </a:cubicBezTo>
                    <a:cubicBezTo>
                      <a:pt x="20855" y="13779"/>
                      <a:pt x="20855" y="13779"/>
                      <a:pt x="20855" y="13779"/>
                    </a:cubicBezTo>
                    <a:cubicBezTo>
                      <a:pt x="20855" y="13779"/>
                      <a:pt x="20855" y="13779"/>
                      <a:pt x="20669" y="13779"/>
                    </a:cubicBezTo>
                    <a:cubicBezTo>
                      <a:pt x="20669" y="13966"/>
                      <a:pt x="20669" y="13966"/>
                      <a:pt x="20669" y="13966"/>
                    </a:cubicBezTo>
                    <a:cubicBezTo>
                      <a:pt x="20669" y="13966"/>
                      <a:pt x="20483" y="14152"/>
                      <a:pt x="20483" y="14152"/>
                    </a:cubicBezTo>
                    <a:cubicBezTo>
                      <a:pt x="20483" y="14152"/>
                      <a:pt x="20483" y="14152"/>
                      <a:pt x="20483" y="14152"/>
                    </a:cubicBezTo>
                    <a:cubicBezTo>
                      <a:pt x="20483" y="14152"/>
                      <a:pt x="20483" y="14152"/>
                      <a:pt x="20483" y="14152"/>
                    </a:cubicBezTo>
                    <a:cubicBezTo>
                      <a:pt x="20483" y="14152"/>
                      <a:pt x="20483" y="14338"/>
                      <a:pt x="20483" y="14338"/>
                    </a:cubicBezTo>
                    <a:cubicBezTo>
                      <a:pt x="20483" y="14338"/>
                      <a:pt x="20483" y="14338"/>
                      <a:pt x="20483" y="14338"/>
                    </a:cubicBezTo>
                    <a:cubicBezTo>
                      <a:pt x="20483" y="14338"/>
                      <a:pt x="20483" y="14338"/>
                      <a:pt x="20483" y="14338"/>
                    </a:cubicBezTo>
                    <a:cubicBezTo>
                      <a:pt x="20297" y="14524"/>
                      <a:pt x="20297" y="14524"/>
                      <a:pt x="20297" y="14710"/>
                    </a:cubicBezTo>
                    <a:cubicBezTo>
                      <a:pt x="20297" y="14710"/>
                      <a:pt x="20297" y="14710"/>
                      <a:pt x="20297" y="14710"/>
                    </a:cubicBezTo>
                    <a:cubicBezTo>
                      <a:pt x="20297" y="14710"/>
                      <a:pt x="20297" y="14710"/>
                      <a:pt x="20297" y="14710"/>
                    </a:cubicBezTo>
                    <a:cubicBezTo>
                      <a:pt x="20297" y="14710"/>
                      <a:pt x="20297" y="14897"/>
                      <a:pt x="20297" y="15083"/>
                    </a:cubicBezTo>
                    <a:cubicBezTo>
                      <a:pt x="20297" y="15083"/>
                      <a:pt x="20297" y="15083"/>
                      <a:pt x="20297" y="15083"/>
                    </a:cubicBezTo>
                    <a:cubicBezTo>
                      <a:pt x="20297" y="15269"/>
                      <a:pt x="20297" y="15269"/>
                      <a:pt x="20297" y="15269"/>
                    </a:cubicBezTo>
                    <a:cubicBezTo>
                      <a:pt x="20297" y="15269"/>
                      <a:pt x="20297" y="15269"/>
                      <a:pt x="20297" y="15269"/>
                    </a:cubicBezTo>
                    <a:cubicBezTo>
                      <a:pt x="20297" y="15269"/>
                      <a:pt x="20297" y="15269"/>
                      <a:pt x="20297" y="15269"/>
                    </a:cubicBezTo>
                    <a:cubicBezTo>
                      <a:pt x="20483" y="15269"/>
                      <a:pt x="20669" y="15083"/>
                      <a:pt x="20669" y="15083"/>
                    </a:cubicBezTo>
                    <a:cubicBezTo>
                      <a:pt x="20669" y="15083"/>
                      <a:pt x="20669" y="14897"/>
                      <a:pt x="20669" y="14897"/>
                    </a:cubicBezTo>
                    <a:cubicBezTo>
                      <a:pt x="20669" y="14897"/>
                      <a:pt x="20669" y="14897"/>
                      <a:pt x="20669" y="14897"/>
                    </a:cubicBezTo>
                    <a:cubicBezTo>
                      <a:pt x="20669" y="14897"/>
                      <a:pt x="20669" y="14897"/>
                      <a:pt x="20669" y="14710"/>
                    </a:cubicBezTo>
                    <a:cubicBezTo>
                      <a:pt x="20669" y="14710"/>
                      <a:pt x="20669" y="14710"/>
                      <a:pt x="20669" y="14710"/>
                    </a:cubicBezTo>
                    <a:cubicBezTo>
                      <a:pt x="20669" y="14710"/>
                      <a:pt x="20669" y="14710"/>
                      <a:pt x="20669" y="14710"/>
                    </a:cubicBezTo>
                    <a:cubicBezTo>
                      <a:pt x="20669" y="14710"/>
                      <a:pt x="20669" y="14710"/>
                      <a:pt x="20669" y="14524"/>
                    </a:cubicBezTo>
                    <a:cubicBezTo>
                      <a:pt x="20669" y="14524"/>
                      <a:pt x="20669" y="14524"/>
                      <a:pt x="20669" y="14524"/>
                    </a:cubicBezTo>
                    <a:cubicBezTo>
                      <a:pt x="20669" y="14524"/>
                      <a:pt x="20669" y="14524"/>
                      <a:pt x="20669" y="14524"/>
                    </a:cubicBezTo>
                    <a:cubicBezTo>
                      <a:pt x="20669" y="14524"/>
                      <a:pt x="20855" y="14524"/>
                      <a:pt x="20855" y="14524"/>
                    </a:cubicBezTo>
                    <a:cubicBezTo>
                      <a:pt x="20855" y="14338"/>
                      <a:pt x="20855" y="14338"/>
                      <a:pt x="20855" y="14338"/>
                    </a:cubicBezTo>
                    <a:cubicBezTo>
                      <a:pt x="20855" y="14338"/>
                      <a:pt x="20855" y="14338"/>
                      <a:pt x="20855" y="14338"/>
                    </a:cubicBezTo>
                    <a:cubicBezTo>
                      <a:pt x="20855" y="14338"/>
                      <a:pt x="20855" y="14338"/>
                      <a:pt x="20855" y="14338"/>
                    </a:cubicBezTo>
                    <a:cubicBezTo>
                      <a:pt x="20855" y="14338"/>
                      <a:pt x="20855" y="14338"/>
                      <a:pt x="20855" y="14338"/>
                    </a:cubicBezTo>
                    <a:close/>
                  </a:path>
                </a:pathLst>
              </a:custGeom>
              <a:solidFill>
                <a:srgbClr val="FFC000"/>
              </a:solidFill>
              <a:ln w="12700" cap="flat">
                <a:noFill/>
                <a:miter lim="400000"/>
              </a:ln>
              <a:effectLst/>
            </p:spPr>
            <p:txBody>
              <a:bodyPr wrap="square" lIns="45719" tIns="45719" rIns="45719" bIns="45719" numCol="1" anchor="t">
                <a:noAutofit/>
              </a:bodyPr>
              <a:lstStyle/>
              <a:p>
                <a:pPr/>
              </a:p>
            </p:txBody>
          </p:sp>
        </p:grpSp>
        <p:sp>
          <p:nvSpPr>
            <p:cNvPr id="103" name="矩形 87"/>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05</a:t>
              </a:r>
              <a:r>
                <a:t> </a:t>
              </a:r>
            </a:p>
          </p:txBody>
        </p:sp>
      </p:grpSp>
      <p:sp>
        <p:nvSpPr>
          <p:cNvPr id="105" name="TextBox 90"/>
          <p:cNvSpPr txBox="1"/>
          <p:nvPr/>
        </p:nvSpPr>
        <p:spPr>
          <a:xfrm>
            <a:off x="444238" y="476887"/>
            <a:ext cx="2237740"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595959"/>
                </a:solidFill>
              </a:defRPr>
            </a:lvl1pPr>
          </a:lstStyle>
          <a:p>
            <a:pPr/>
            <a:r>
              <a:t>工作完成情况</a:t>
            </a:r>
          </a:p>
        </p:txBody>
      </p:sp>
      <p:sp>
        <p:nvSpPr>
          <p:cNvPr id="10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第三节">
    <p:spTree>
      <p:nvGrpSpPr>
        <p:cNvPr id="1" name=""/>
        <p:cNvGrpSpPr/>
        <p:nvPr/>
      </p:nvGrpSpPr>
      <p:grpSpPr>
        <a:xfrm>
          <a:off x="0" y="0"/>
          <a:ext cx="0" cy="0"/>
          <a:chOff x="0" y="0"/>
          <a:chExt cx="0" cy="0"/>
        </a:xfrm>
      </p:grpSpPr>
      <p:sp>
        <p:nvSpPr>
          <p:cNvPr id="113" name="矩形 30"/>
          <p:cNvSpPr/>
          <p:nvPr/>
        </p:nvSpPr>
        <p:spPr>
          <a:xfrm>
            <a:off x="-1" y="1198955"/>
            <a:ext cx="12189602" cy="15467"/>
          </a:xfrm>
          <a:prstGeom prst="rect">
            <a:avLst/>
          </a:prstGeom>
          <a:solidFill>
            <a:srgbClr val="00B0F0"/>
          </a:solidFill>
          <a:ln w="12700">
            <a:miter lim="400000"/>
          </a:ln>
        </p:spPr>
        <p:txBody>
          <a:bodyPr lIns="45719" rIns="45719" anchor="ctr"/>
          <a:lstStyle/>
          <a:p>
            <a:pPr algn="ctr">
              <a:defRPr>
                <a:solidFill>
                  <a:srgbClr val="FFFFFF"/>
                </a:solidFill>
              </a:defRPr>
            </a:pPr>
          </a:p>
        </p:txBody>
      </p:sp>
      <p:grpSp>
        <p:nvGrpSpPr>
          <p:cNvPr id="120" name="组合 33"/>
          <p:cNvGrpSpPr/>
          <p:nvPr/>
        </p:nvGrpSpPr>
        <p:grpSpPr>
          <a:xfrm>
            <a:off x="7002066" y="285727"/>
            <a:ext cx="904808" cy="630801"/>
            <a:chOff x="0" y="0"/>
            <a:chExt cx="904807" cy="630800"/>
          </a:xfrm>
        </p:grpSpPr>
        <p:grpSp>
          <p:nvGrpSpPr>
            <p:cNvPr id="118" name="组合 31"/>
            <p:cNvGrpSpPr/>
            <p:nvPr/>
          </p:nvGrpSpPr>
          <p:grpSpPr>
            <a:xfrm>
              <a:off x="153543" y="0"/>
              <a:ext cx="597721" cy="597721"/>
              <a:chOff x="0" y="0"/>
              <a:chExt cx="597720" cy="597720"/>
            </a:xfrm>
          </p:grpSpPr>
          <p:sp>
            <p:nvSpPr>
              <p:cNvPr id="114" name="椭圆 36"/>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117" name="组合 113"/>
              <p:cNvGrpSpPr/>
              <p:nvPr/>
            </p:nvGrpSpPr>
            <p:grpSpPr>
              <a:xfrm>
                <a:off x="101036" y="108140"/>
                <a:ext cx="395647" cy="383825"/>
                <a:chOff x="0" y="0"/>
                <a:chExt cx="395646" cy="383824"/>
              </a:xfrm>
            </p:grpSpPr>
            <p:sp>
              <p:nvSpPr>
                <p:cNvPr id="115" name="Freeform 252"/>
                <p:cNvSpPr/>
                <p:nvPr/>
              </p:nvSpPr>
              <p:spPr>
                <a:xfrm>
                  <a:off x="60606" y="84996"/>
                  <a:ext cx="274436" cy="2988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58"/>
                      </a:moveTo>
                      <a:cubicBezTo>
                        <a:pt x="0" y="20555"/>
                        <a:pt x="0" y="20555"/>
                        <a:pt x="0" y="20555"/>
                      </a:cubicBezTo>
                      <a:cubicBezTo>
                        <a:pt x="0" y="21252"/>
                        <a:pt x="379" y="21600"/>
                        <a:pt x="758" y="21600"/>
                      </a:cubicBezTo>
                      <a:cubicBezTo>
                        <a:pt x="1137" y="21600"/>
                        <a:pt x="1137" y="21600"/>
                        <a:pt x="1516" y="21600"/>
                      </a:cubicBezTo>
                      <a:cubicBezTo>
                        <a:pt x="7200" y="21600"/>
                        <a:pt x="7200" y="21600"/>
                        <a:pt x="7200" y="21600"/>
                      </a:cubicBezTo>
                      <a:cubicBezTo>
                        <a:pt x="7579" y="21600"/>
                        <a:pt x="7579" y="21600"/>
                        <a:pt x="7958" y="21600"/>
                      </a:cubicBezTo>
                      <a:cubicBezTo>
                        <a:pt x="7958" y="21600"/>
                        <a:pt x="7958" y="21252"/>
                        <a:pt x="7958" y="21252"/>
                      </a:cubicBezTo>
                      <a:cubicBezTo>
                        <a:pt x="7958" y="15677"/>
                        <a:pt x="7958" y="15677"/>
                        <a:pt x="7958" y="15677"/>
                      </a:cubicBezTo>
                      <a:cubicBezTo>
                        <a:pt x="13642" y="15677"/>
                        <a:pt x="13642" y="15677"/>
                        <a:pt x="13642" y="15677"/>
                      </a:cubicBezTo>
                      <a:cubicBezTo>
                        <a:pt x="13642" y="21252"/>
                        <a:pt x="13642" y="21252"/>
                        <a:pt x="13642" y="21252"/>
                      </a:cubicBezTo>
                      <a:cubicBezTo>
                        <a:pt x="13642" y="21252"/>
                        <a:pt x="14021" y="21600"/>
                        <a:pt x="14021" y="21600"/>
                      </a:cubicBezTo>
                      <a:cubicBezTo>
                        <a:pt x="14021" y="21600"/>
                        <a:pt x="14400" y="21600"/>
                        <a:pt x="14400" y="21600"/>
                      </a:cubicBezTo>
                      <a:cubicBezTo>
                        <a:pt x="20084" y="21600"/>
                        <a:pt x="20084" y="21600"/>
                        <a:pt x="20084" y="21600"/>
                      </a:cubicBezTo>
                      <a:cubicBezTo>
                        <a:pt x="20463" y="21600"/>
                        <a:pt x="20842" y="21600"/>
                        <a:pt x="21221" y="21600"/>
                      </a:cubicBezTo>
                      <a:cubicBezTo>
                        <a:pt x="21221" y="21600"/>
                        <a:pt x="21600" y="21252"/>
                        <a:pt x="21600" y="20555"/>
                      </a:cubicBezTo>
                      <a:cubicBezTo>
                        <a:pt x="21600" y="9058"/>
                        <a:pt x="21600" y="9058"/>
                        <a:pt x="21600" y="9058"/>
                      </a:cubicBezTo>
                      <a:cubicBezTo>
                        <a:pt x="10989" y="0"/>
                        <a:pt x="10989" y="0"/>
                        <a:pt x="10989" y="0"/>
                      </a:cubicBezTo>
                      <a:lnTo>
                        <a:pt x="0" y="9058"/>
                      </a:lnTo>
                      <a:close/>
                    </a:path>
                  </a:pathLst>
                </a:custGeom>
                <a:solidFill>
                  <a:srgbClr val="008BB6"/>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sp>
              <p:nvSpPr>
                <p:cNvPr id="116" name="Freeform 253"/>
                <p:cNvSpPr/>
                <p:nvPr/>
              </p:nvSpPr>
              <p:spPr>
                <a:xfrm>
                  <a:off x="0" y="-1"/>
                  <a:ext cx="395647" cy="212683"/>
                </a:xfrm>
                <a:custGeom>
                  <a:avLst/>
                  <a:gdLst/>
                  <a:ahLst/>
                  <a:cxnLst>
                    <a:cxn ang="0">
                      <a:pos x="wd2" y="hd2"/>
                    </a:cxn>
                    <a:cxn ang="5400000">
                      <a:pos x="wd2" y="hd2"/>
                    </a:cxn>
                    <a:cxn ang="10800000">
                      <a:pos x="wd2" y="hd2"/>
                    </a:cxn>
                    <a:cxn ang="16200000">
                      <a:pos x="wd2" y="hd2"/>
                    </a:cxn>
                  </a:cxnLst>
                  <a:rect l="0" t="0" r="r" b="b"/>
                  <a:pathLst>
                    <a:path w="21340" h="21120" fill="norm" stroke="1" extrusionOk="0">
                      <a:moveTo>
                        <a:pt x="20950" y="16560"/>
                      </a:moveTo>
                      <a:cubicBezTo>
                        <a:pt x="17566" y="10800"/>
                        <a:pt x="17566" y="10800"/>
                        <a:pt x="17566" y="10800"/>
                      </a:cubicBezTo>
                      <a:cubicBezTo>
                        <a:pt x="17566" y="1680"/>
                        <a:pt x="17566" y="1680"/>
                        <a:pt x="17566" y="1680"/>
                      </a:cubicBezTo>
                      <a:cubicBezTo>
                        <a:pt x="17566" y="1200"/>
                        <a:pt x="17306" y="720"/>
                        <a:pt x="17046" y="720"/>
                      </a:cubicBezTo>
                      <a:cubicBezTo>
                        <a:pt x="15745" y="720"/>
                        <a:pt x="15745" y="720"/>
                        <a:pt x="15745" y="720"/>
                      </a:cubicBezTo>
                      <a:cubicBezTo>
                        <a:pt x="15484" y="720"/>
                        <a:pt x="15224" y="1200"/>
                        <a:pt x="15224" y="1680"/>
                      </a:cubicBezTo>
                      <a:cubicBezTo>
                        <a:pt x="15224" y="6960"/>
                        <a:pt x="15224" y="6960"/>
                        <a:pt x="15224" y="6960"/>
                      </a:cubicBezTo>
                      <a:cubicBezTo>
                        <a:pt x="11581" y="720"/>
                        <a:pt x="11581" y="720"/>
                        <a:pt x="11581" y="720"/>
                      </a:cubicBezTo>
                      <a:cubicBezTo>
                        <a:pt x="11060" y="-240"/>
                        <a:pt x="10280" y="-240"/>
                        <a:pt x="9759" y="720"/>
                      </a:cubicBezTo>
                      <a:cubicBezTo>
                        <a:pt x="390" y="16560"/>
                        <a:pt x="390" y="16560"/>
                        <a:pt x="390" y="16560"/>
                      </a:cubicBezTo>
                      <a:cubicBezTo>
                        <a:pt x="-130" y="17520"/>
                        <a:pt x="-130" y="18960"/>
                        <a:pt x="390" y="20400"/>
                      </a:cubicBezTo>
                      <a:cubicBezTo>
                        <a:pt x="651" y="20880"/>
                        <a:pt x="1171" y="20880"/>
                        <a:pt x="1431" y="20880"/>
                      </a:cubicBezTo>
                      <a:cubicBezTo>
                        <a:pt x="1692" y="20880"/>
                        <a:pt x="2212" y="20880"/>
                        <a:pt x="2472" y="20400"/>
                      </a:cubicBezTo>
                      <a:cubicBezTo>
                        <a:pt x="10800" y="6000"/>
                        <a:pt x="10800" y="6000"/>
                        <a:pt x="10800" y="6000"/>
                      </a:cubicBezTo>
                      <a:cubicBezTo>
                        <a:pt x="19128" y="20400"/>
                        <a:pt x="19128" y="20400"/>
                        <a:pt x="19128" y="20400"/>
                      </a:cubicBezTo>
                      <a:cubicBezTo>
                        <a:pt x="19648" y="21360"/>
                        <a:pt x="20689" y="21360"/>
                        <a:pt x="20950" y="20400"/>
                      </a:cubicBezTo>
                      <a:cubicBezTo>
                        <a:pt x="21470" y="18960"/>
                        <a:pt x="21470" y="17520"/>
                        <a:pt x="20950" y="16560"/>
                      </a:cubicBezTo>
                      <a:close/>
                    </a:path>
                  </a:pathLst>
                </a:custGeom>
                <a:solidFill>
                  <a:srgbClr val="008BB6"/>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grpSp>
        </p:grpSp>
        <p:sp>
          <p:nvSpPr>
            <p:cNvPr id="119" name="矩形 35"/>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01</a:t>
              </a:r>
              <a:r>
                <a:t> </a:t>
              </a:r>
            </a:p>
          </p:txBody>
        </p:sp>
      </p:grpSp>
      <p:grpSp>
        <p:nvGrpSpPr>
          <p:cNvPr id="128" name="组合 40"/>
          <p:cNvGrpSpPr/>
          <p:nvPr/>
        </p:nvGrpSpPr>
        <p:grpSpPr>
          <a:xfrm>
            <a:off x="8002198" y="285727"/>
            <a:ext cx="904808" cy="630801"/>
            <a:chOff x="0" y="0"/>
            <a:chExt cx="904807" cy="630800"/>
          </a:xfrm>
        </p:grpSpPr>
        <p:grpSp>
          <p:nvGrpSpPr>
            <p:cNvPr id="126" name="组合 36"/>
            <p:cNvGrpSpPr/>
            <p:nvPr/>
          </p:nvGrpSpPr>
          <p:grpSpPr>
            <a:xfrm>
              <a:off x="153543" y="0"/>
              <a:ext cx="597721" cy="597721"/>
              <a:chOff x="0" y="0"/>
              <a:chExt cx="597720" cy="597720"/>
            </a:xfrm>
          </p:grpSpPr>
          <p:sp>
            <p:nvSpPr>
              <p:cNvPr id="121" name="椭圆 43"/>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125" name="组合 118"/>
              <p:cNvGrpSpPr/>
              <p:nvPr/>
            </p:nvGrpSpPr>
            <p:grpSpPr>
              <a:xfrm>
                <a:off x="116338" y="125171"/>
                <a:ext cx="387905" cy="335122"/>
                <a:chOff x="0" y="0"/>
                <a:chExt cx="387903" cy="335120"/>
              </a:xfrm>
            </p:grpSpPr>
            <p:sp>
              <p:nvSpPr>
                <p:cNvPr id="122" name="Freeform 301"/>
                <p:cNvSpPr/>
                <p:nvPr/>
              </p:nvSpPr>
              <p:spPr>
                <a:xfrm>
                  <a:off x="128301" y="75517"/>
                  <a:ext cx="259603" cy="259604"/>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123" name="Freeform 302"/>
                <p:cNvSpPr/>
                <p:nvPr/>
              </p:nvSpPr>
              <p:spPr>
                <a:xfrm>
                  <a:off x="0" y="0"/>
                  <a:ext cx="168517" cy="168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124" name="Freeform 303"/>
                <p:cNvSpPr/>
                <p:nvPr/>
              </p:nvSpPr>
              <p:spPr>
                <a:xfrm>
                  <a:off x="0" y="168517"/>
                  <a:ext cx="132134" cy="126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127" name="矩形 42"/>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02</a:t>
              </a:r>
              <a:r>
                <a:t> </a:t>
              </a:r>
            </a:p>
          </p:txBody>
        </p:sp>
      </p:grpSp>
      <p:grpSp>
        <p:nvGrpSpPr>
          <p:cNvPr id="133" name="组合 48"/>
          <p:cNvGrpSpPr/>
          <p:nvPr/>
        </p:nvGrpSpPr>
        <p:grpSpPr>
          <a:xfrm>
            <a:off x="9002330" y="285721"/>
            <a:ext cx="904808" cy="630807"/>
            <a:chOff x="0" y="0"/>
            <a:chExt cx="904807" cy="630805"/>
          </a:xfrm>
        </p:grpSpPr>
        <p:grpSp>
          <p:nvGrpSpPr>
            <p:cNvPr id="131" name="组合 55"/>
            <p:cNvGrpSpPr/>
            <p:nvPr/>
          </p:nvGrpSpPr>
          <p:grpSpPr>
            <a:xfrm>
              <a:off x="153543" y="0"/>
              <a:ext cx="597721" cy="597721"/>
              <a:chOff x="0" y="0"/>
              <a:chExt cx="597720" cy="597720"/>
            </a:xfrm>
          </p:grpSpPr>
          <p:sp>
            <p:nvSpPr>
              <p:cNvPr id="129" name="椭圆 51"/>
              <p:cNvSpPr/>
              <p:nvPr/>
            </p:nvSpPr>
            <p:spPr>
              <a:xfrm>
                <a:off x="-1" y="-1"/>
                <a:ext cx="597721" cy="597722"/>
              </a:xfrm>
              <a:prstGeom prst="ellipse">
                <a:avLst/>
              </a:prstGeom>
              <a:solidFill>
                <a:srgbClr val="595959"/>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sp>
            <p:nvSpPr>
              <p:cNvPr id="130" name="任意多边形 52"/>
              <p:cNvSpPr/>
              <p:nvPr/>
            </p:nvSpPr>
            <p:spPr>
              <a:xfrm>
                <a:off x="98623" y="136931"/>
                <a:ext cx="419430" cy="321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8" y="20817"/>
                    </a:moveTo>
                    <a:cubicBezTo>
                      <a:pt x="21316" y="20817"/>
                      <a:pt x="21316" y="20817"/>
                      <a:pt x="21316" y="20817"/>
                    </a:cubicBezTo>
                    <a:cubicBezTo>
                      <a:pt x="21316" y="20817"/>
                      <a:pt x="21600" y="20817"/>
                      <a:pt x="21600" y="21209"/>
                    </a:cubicBezTo>
                    <a:cubicBezTo>
                      <a:pt x="21600" y="21600"/>
                      <a:pt x="21316" y="21600"/>
                      <a:pt x="21316" y="21600"/>
                    </a:cubicBezTo>
                    <a:lnTo>
                      <a:pt x="568" y="21600"/>
                    </a:lnTo>
                    <a:cubicBezTo>
                      <a:pt x="284" y="21600"/>
                      <a:pt x="0" y="21600"/>
                      <a:pt x="0" y="21209"/>
                    </a:cubicBezTo>
                    <a:cubicBezTo>
                      <a:pt x="0" y="20817"/>
                      <a:pt x="284" y="20817"/>
                      <a:pt x="568" y="20817"/>
                    </a:cubicBezTo>
                    <a:close/>
                    <a:moveTo>
                      <a:pt x="16440" y="10017"/>
                    </a:moveTo>
                    <a:lnTo>
                      <a:pt x="19560" y="10017"/>
                    </a:lnTo>
                    <a:lnTo>
                      <a:pt x="19560" y="18626"/>
                    </a:lnTo>
                    <a:lnTo>
                      <a:pt x="16440" y="18626"/>
                    </a:lnTo>
                    <a:close/>
                    <a:moveTo>
                      <a:pt x="11640" y="5948"/>
                    </a:moveTo>
                    <a:lnTo>
                      <a:pt x="14760" y="5948"/>
                    </a:lnTo>
                    <a:lnTo>
                      <a:pt x="14760" y="18626"/>
                    </a:lnTo>
                    <a:lnTo>
                      <a:pt x="11640" y="18626"/>
                    </a:lnTo>
                    <a:close/>
                    <a:moveTo>
                      <a:pt x="2760" y="4852"/>
                    </a:moveTo>
                    <a:lnTo>
                      <a:pt x="5880" y="4852"/>
                    </a:lnTo>
                    <a:lnTo>
                      <a:pt x="5880" y="18626"/>
                    </a:lnTo>
                    <a:lnTo>
                      <a:pt x="2760" y="18626"/>
                    </a:lnTo>
                    <a:close/>
                    <a:moveTo>
                      <a:pt x="7320" y="0"/>
                    </a:moveTo>
                    <a:lnTo>
                      <a:pt x="10440" y="0"/>
                    </a:lnTo>
                    <a:lnTo>
                      <a:pt x="10440" y="18626"/>
                    </a:lnTo>
                    <a:lnTo>
                      <a:pt x="7320" y="18626"/>
                    </a:lnTo>
                    <a:close/>
                  </a:path>
                </a:pathLst>
              </a:custGeom>
              <a:solidFill>
                <a:srgbClr val="C1D842"/>
              </a:solidFill>
              <a:ln w="12700" cap="flat">
                <a:noFill/>
                <a:miter lim="400000"/>
              </a:ln>
              <a:effectLst/>
            </p:spPr>
            <p:txBody>
              <a:bodyPr wrap="square" lIns="45719" tIns="45719" rIns="45719" bIns="45719" numCol="1" anchor="t">
                <a:noAutofit/>
              </a:bodyPr>
              <a:lstStyle/>
              <a:p>
                <a:pPr/>
              </a:p>
            </p:txBody>
          </p:sp>
        </p:grpSp>
        <p:sp>
          <p:nvSpPr>
            <p:cNvPr id="132" name="矩形 50"/>
            <p:cNvSpPr/>
            <p:nvPr/>
          </p:nvSpPr>
          <p:spPr>
            <a:xfrm>
              <a:off x="0" y="630805"/>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03</a:t>
              </a:r>
              <a:r>
                <a:t> </a:t>
              </a:r>
            </a:p>
          </p:txBody>
        </p:sp>
      </p:grpSp>
      <p:grpSp>
        <p:nvGrpSpPr>
          <p:cNvPr id="142" name="组合 53"/>
          <p:cNvGrpSpPr/>
          <p:nvPr/>
        </p:nvGrpSpPr>
        <p:grpSpPr>
          <a:xfrm>
            <a:off x="10002462" y="285727"/>
            <a:ext cx="904808" cy="630801"/>
            <a:chOff x="0" y="0"/>
            <a:chExt cx="904807" cy="630800"/>
          </a:xfrm>
        </p:grpSpPr>
        <p:grpSp>
          <p:nvGrpSpPr>
            <p:cNvPr id="140" name="组合 43"/>
            <p:cNvGrpSpPr/>
            <p:nvPr/>
          </p:nvGrpSpPr>
          <p:grpSpPr>
            <a:xfrm>
              <a:off x="153543" y="0"/>
              <a:ext cx="597721" cy="597721"/>
              <a:chOff x="0" y="0"/>
              <a:chExt cx="597720" cy="597720"/>
            </a:xfrm>
          </p:grpSpPr>
          <p:sp>
            <p:nvSpPr>
              <p:cNvPr id="134" name="椭圆 56"/>
              <p:cNvSpPr/>
              <p:nvPr/>
            </p:nvSpPr>
            <p:spPr>
              <a:xfrm>
                <a:off x="-1" y="-1"/>
                <a:ext cx="597722" cy="59772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139" name="组合 137"/>
              <p:cNvGrpSpPr/>
              <p:nvPr/>
            </p:nvGrpSpPr>
            <p:grpSpPr>
              <a:xfrm>
                <a:off x="161643" y="122475"/>
                <a:ext cx="274435" cy="352770"/>
                <a:chOff x="0" y="0"/>
                <a:chExt cx="274434" cy="352769"/>
              </a:xfrm>
            </p:grpSpPr>
            <p:sp>
              <p:nvSpPr>
                <p:cNvPr id="135" name="Freeform 108"/>
                <p:cNvSpPr/>
                <p:nvPr/>
              </p:nvSpPr>
              <p:spPr>
                <a:xfrm flipH="1">
                  <a:off x="0" y="313342"/>
                  <a:ext cx="38908" cy="394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21600"/>
                        <a:pt x="10800" y="21600"/>
                        <a:pt x="10800" y="21600"/>
                      </a:cubicBezTo>
                      <a:cubicBezTo>
                        <a:pt x="16875" y="21600"/>
                        <a:pt x="21600" y="16875"/>
                        <a:pt x="21600" y="10800"/>
                      </a:cubicBezTo>
                      <a:cubicBezTo>
                        <a:pt x="21600" y="0"/>
                        <a:pt x="21600" y="0"/>
                        <a:pt x="21600" y="0"/>
                      </a:cubicBezTo>
                      <a:cubicBezTo>
                        <a:pt x="0" y="0"/>
                        <a:pt x="0" y="0"/>
                        <a:pt x="0" y="0"/>
                      </a:cubicBezTo>
                      <a:lnTo>
                        <a:pt x="0" y="21600"/>
                      </a:lnTo>
                      <a:close/>
                    </a:path>
                  </a:pathLst>
                </a:cu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136" name="Freeform 109"/>
                <p:cNvSpPr/>
                <p:nvPr/>
              </p:nvSpPr>
              <p:spPr>
                <a:xfrm flipH="1">
                  <a:off x="0" y="0"/>
                  <a:ext cx="274435" cy="35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57" y="0"/>
                      </a:moveTo>
                      <a:cubicBezTo>
                        <a:pt x="1543" y="0"/>
                        <a:pt x="1543" y="0"/>
                        <a:pt x="1543" y="0"/>
                      </a:cubicBezTo>
                      <a:cubicBezTo>
                        <a:pt x="675" y="0"/>
                        <a:pt x="0" y="525"/>
                        <a:pt x="0" y="1200"/>
                      </a:cubicBezTo>
                      <a:cubicBezTo>
                        <a:pt x="0" y="20400"/>
                        <a:pt x="0" y="20400"/>
                        <a:pt x="0" y="20400"/>
                      </a:cubicBezTo>
                      <a:cubicBezTo>
                        <a:pt x="0" y="21075"/>
                        <a:pt x="675" y="21600"/>
                        <a:pt x="1543" y="21600"/>
                      </a:cubicBezTo>
                      <a:cubicBezTo>
                        <a:pt x="16971" y="21600"/>
                        <a:pt x="16971" y="21600"/>
                        <a:pt x="16971" y="21600"/>
                      </a:cubicBezTo>
                      <a:cubicBezTo>
                        <a:pt x="16971" y="10800"/>
                        <a:pt x="16971" y="10800"/>
                        <a:pt x="16971" y="10800"/>
                      </a:cubicBezTo>
                      <a:cubicBezTo>
                        <a:pt x="21600" y="10800"/>
                        <a:pt x="21600" y="10800"/>
                        <a:pt x="21600" y="10800"/>
                      </a:cubicBezTo>
                      <a:cubicBezTo>
                        <a:pt x="21600" y="1200"/>
                        <a:pt x="21600" y="1200"/>
                        <a:pt x="21600" y="1200"/>
                      </a:cubicBezTo>
                      <a:cubicBezTo>
                        <a:pt x="21600" y="525"/>
                        <a:pt x="20925" y="0"/>
                        <a:pt x="20057" y="0"/>
                      </a:cubicBezTo>
                      <a:close/>
                      <a:moveTo>
                        <a:pt x="16200" y="7800"/>
                      </a:moveTo>
                      <a:cubicBezTo>
                        <a:pt x="5400" y="7800"/>
                        <a:pt x="5400" y="7800"/>
                        <a:pt x="5400" y="7800"/>
                      </a:cubicBezTo>
                      <a:cubicBezTo>
                        <a:pt x="5400" y="6600"/>
                        <a:pt x="5400" y="6600"/>
                        <a:pt x="5400" y="6600"/>
                      </a:cubicBezTo>
                      <a:cubicBezTo>
                        <a:pt x="16200" y="6600"/>
                        <a:pt x="16200" y="6600"/>
                        <a:pt x="16200" y="6600"/>
                      </a:cubicBezTo>
                      <a:lnTo>
                        <a:pt x="16200" y="7800"/>
                      </a:lnTo>
                      <a:close/>
                      <a:moveTo>
                        <a:pt x="16200" y="5400"/>
                      </a:moveTo>
                      <a:cubicBezTo>
                        <a:pt x="5400" y="5400"/>
                        <a:pt x="5400" y="5400"/>
                        <a:pt x="5400" y="5400"/>
                      </a:cubicBezTo>
                      <a:cubicBezTo>
                        <a:pt x="5400" y="4200"/>
                        <a:pt x="5400" y="4200"/>
                        <a:pt x="5400" y="4200"/>
                      </a:cubicBezTo>
                      <a:cubicBezTo>
                        <a:pt x="16200" y="4200"/>
                        <a:pt x="16200" y="4200"/>
                        <a:pt x="16200" y="4200"/>
                      </a:cubicBezTo>
                      <a:lnTo>
                        <a:pt x="16200" y="5400"/>
                      </a:lnTo>
                      <a:close/>
                    </a:path>
                  </a:pathLst>
                </a:cu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137" name="Rectangle 110"/>
                <p:cNvSpPr/>
                <p:nvPr/>
              </p:nvSpPr>
              <p:spPr>
                <a:xfrm flipH="1">
                  <a:off x="0" y="199223"/>
                  <a:ext cx="38908" cy="38910"/>
                </a:xfrm>
                <a:prstGeom prst="rect">
                  <a:avLst/>
                </a:pr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138" name="Rectangle 111"/>
                <p:cNvSpPr/>
                <p:nvPr/>
              </p:nvSpPr>
              <p:spPr>
                <a:xfrm flipH="1">
                  <a:off x="0" y="256024"/>
                  <a:ext cx="38908" cy="39427"/>
                </a:xfrm>
                <a:prstGeom prst="rect">
                  <a:avLst/>
                </a:pr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grpSp>
        </p:grpSp>
        <p:sp>
          <p:nvSpPr>
            <p:cNvPr id="141" name="矩形 55"/>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04</a:t>
              </a:r>
              <a:r>
                <a:t> </a:t>
              </a:r>
            </a:p>
          </p:txBody>
        </p:sp>
      </p:grpSp>
      <p:grpSp>
        <p:nvGrpSpPr>
          <p:cNvPr id="147" name="组合 85"/>
          <p:cNvGrpSpPr/>
          <p:nvPr/>
        </p:nvGrpSpPr>
        <p:grpSpPr>
          <a:xfrm>
            <a:off x="11002594" y="285727"/>
            <a:ext cx="904808" cy="630801"/>
            <a:chOff x="0" y="0"/>
            <a:chExt cx="904807" cy="630800"/>
          </a:xfrm>
        </p:grpSpPr>
        <p:grpSp>
          <p:nvGrpSpPr>
            <p:cNvPr id="145" name="组合 66"/>
            <p:cNvGrpSpPr/>
            <p:nvPr/>
          </p:nvGrpSpPr>
          <p:grpSpPr>
            <a:xfrm>
              <a:off x="153543" y="0"/>
              <a:ext cx="597721" cy="597721"/>
              <a:chOff x="0" y="0"/>
              <a:chExt cx="597720" cy="597720"/>
            </a:xfrm>
          </p:grpSpPr>
          <p:sp>
            <p:nvSpPr>
              <p:cNvPr id="143" name="椭圆 88"/>
              <p:cNvSpPr/>
              <p:nvPr/>
            </p:nvSpPr>
            <p:spPr>
              <a:xfrm>
                <a:off x="-1" y="-1"/>
                <a:ext cx="597722" cy="59772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sp>
            <p:nvSpPr>
              <p:cNvPr id="144" name="Freeform 9"/>
              <p:cNvSpPr/>
              <p:nvPr/>
            </p:nvSpPr>
            <p:spPr>
              <a:xfrm>
                <a:off x="97438" y="98173"/>
                <a:ext cx="402845" cy="401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 y="6145"/>
                    </a:moveTo>
                    <a:cubicBezTo>
                      <a:pt x="1117" y="6145"/>
                      <a:pt x="1117" y="6145"/>
                      <a:pt x="1117" y="6145"/>
                    </a:cubicBezTo>
                    <a:cubicBezTo>
                      <a:pt x="1117" y="6145"/>
                      <a:pt x="1117" y="6145"/>
                      <a:pt x="931" y="6331"/>
                    </a:cubicBezTo>
                    <a:cubicBezTo>
                      <a:pt x="1117" y="6331"/>
                      <a:pt x="1117" y="6331"/>
                      <a:pt x="1117" y="6331"/>
                    </a:cubicBezTo>
                    <a:cubicBezTo>
                      <a:pt x="1117" y="6331"/>
                      <a:pt x="1117" y="6331"/>
                      <a:pt x="1117" y="6331"/>
                    </a:cubicBezTo>
                    <a:cubicBezTo>
                      <a:pt x="1117" y="6331"/>
                      <a:pt x="1117" y="6331"/>
                      <a:pt x="1117" y="6145"/>
                    </a:cubicBezTo>
                    <a:close/>
                    <a:moveTo>
                      <a:pt x="931" y="6517"/>
                    </a:moveTo>
                    <a:cubicBezTo>
                      <a:pt x="931" y="6517"/>
                      <a:pt x="931" y="6517"/>
                      <a:pt x="931" y="6517"/>
                    </a:cubicBezTo>
                    <a:cubicBezTo>
                      <a:pt x="931" y="6517"/>
                      <a:pt x="931" y="6331"/>
                      <a:pt x="931" y="6331"/>
                    </a:cubicBezTo>
                    <a:cubicBezTo>
                      <a:pt x="931" y="6331"/>
                      <a:pt x="931" y="6331"/>
                      <a:pt x="931" y="6331"/>
                    </a:cubicBezTo>
                    <a:cubicBezTo>
                      <a:pt x="931" y="6331"/>
                      <a:pt x="931" y="6331"/>
                      <a:pt x="931" y="6517"/>
                    </a:cubicBezTo>
                    <a:cubicBezTo>
                      <a:pt x="931" y="6517"/>
                      <a:pt x="931" y="6517"/>
                      <a:pt x="931" y="6517"/>
                    </a:cubicBezTo>
                    <a:close/>
                    <a:moveTo>
                      <a:pt x="16386" y="3352"/>
                    </a:moveTo>
                    <a:cubicBezTo>
                      <a:pt x="16386" y="3352"/>
                      <a:pt x="16386" y="3352"/>
                      <a:pt x="16386" y="3352"/>
                    </a:cubicBezTo>
                    <a:cubicBezTo>
                      <a:pt x="16386" y="3352"/>
                      <a:pt x="16386" y="3352"/>
                      <a:pt x="16386" y="3352"/>
                    </a:cubicBezTo>
                    <a:cubicBezTo>
                      <a:pt x="16386" y="3352"/>
                      <a:pt x="16386" y="3352"/>
                      <a:pt x="16386" y="3352"/>
                    </a:cubicBezTo>
                    <a:cubicBezTo>
                      <a:pt x="16386" y="3352"/>
                      <a:pt x="16386" y="3352"/>
                      <a:pt x="16386" y="3352"/>
                    </a:cubicBezTo>
                    <a:cubicBezTo>
                      <a:pt x="16386" y="3166"/>
                      <a:pt x="16200" y="3166"/>
                      <a:pt x="16200" y="3166"/>
                    </a:cubicBezTo>
                    <a:cubicBezTo>
                      <a:pt x="16200" y="3166"/>
                      <a:pt x="16200" y="3166"/>
                      <a:pt x="16200" y="3166"/>
                    </a:cubicBezTo>
                    <a:cubicBezTo>
                      <a:pt x="16200" y="3166"/>
                      <a:pt x="16200" y="3166"/>
                      <a:pt x="16200" y="3166"/>
                    </a:cubicBezTo>
                    <a:cubicBezTo>
                      <a:pt x="16014" y="3166"/>
                      <a:pt x="16014" y="3166"/>
                      <a:pt x="16014" y="3166"/>
                    </a:cubicBezTo>
                    <a:cubicBezTo>
                      <a:pt x="16014" y="3166"/>
                      <a:pt x="16014" y="3166"/>
                      <a:pt x="16014" y="3166"/>
                    </a:cubicBezTo>
                    <a:cubicBezTo>
                      <a:pt x="16014" y="2979"/>
                      <a:pt x="16014" y="2979"/>
                      <a:pt x="16014" y="2979"/>
                    </a:cubicBezTo>
                    <a:cubicBezTo>
                      <a:pt x="16014" y="2979"/>
                      <a:pt x="16014" y="2979"/>
                      <a:pt x="16014" y="2979"/>
                    </a:cubicBezTo>
                    <a:cubicBezTo>
                      <a:pt x="16014" y="2979"/>
                      <a:pt x="16014" y="2979"/>
                      <a:pt x="15828" y="2979"/>
                    </a:cubicBezTo>
                    <a:cubicBezTo>
                      <a:pt x="15828" y="2979"/>
                      <a:pt x="15828" y="2979"/>
                      <a:pt x="15828" y="2979"/>
                    </a:cubicBezTo>
                    <a:cubicBezTo>
                      <a:pt x="15828" y="2979"/>
                      <a:pt x="15828" y="2979"/>
                      <a:pt x="15828" y="2979"/>
                    </a:cubicBezTo>
                    <a:cubicBezTo>
                      <a:pt x="16014" y="3166"/>
                      <a:pt x="16014" y="3166"/>
                      <a:pt x="16014" y="3166"/>
                    </a:cubicBezTo>
                    <a:cubicBezTo>
                      <a:pt x="16200" y="3166"/>
                      <a:pt x="16200" y="3166"/>
                      <a:pt x="16200" y="3166"/>
                    </a:cubicBezTo>
                    <a:cubicBezTo>
                      <a:pt x="16200" y="3352"/>
                      <a:pt x="16200" y="3352"/>
                      <a:pt x="16200" y="3352"/>
                    </a:cubicBezTo>
                    <a:cubicBezTo>
                      <a:pt x="16014" y="3352"/>
                      <a:pt x="16200" y="3352"/>
                      <a:pt x="16200" y="3352"/>
                    </a:cubicBezTo>
                    <a:cubicBezTo>
                      <a:pt x="16200" y="3352"/>
                      <a:pt x="16200" y="3352"/>
                      <a:pt x="16200" y="3352"/>
                    </a:cubicBezTo>
                    <a:cubicBezTo>
                      <a:pt x="16200" y="3352"/>
                      <a:pt x="16200" y="3352"/>
                      <a:pt x="16200" y="3352"/>
                    </a:cubicBezTo>
                    <a:cubicBezTo>
                      <a:pt x="16200" y="3352"/>
                      <a:pt x="16200" y="3352"/>
                      <a:pt x="16200" y="3352"/>
                    </a:cubicBezTo>
                    <a:cubicBezTo>
                      <a:pt x="16386" y="3352"/>
                      <a:pt x="16386" y="3352"/>
                      <a:pt x="16386" y="3352"/>
                    </a:cubicBezTo>
                    <a:cubicBezTo>
                      <a:pt x="16386" y="3352"/>
                      <a:pt x="16386" y="3352"/>
                      <a:pt x="16386" y="3352"/>
                    </a:cubicBezTo>
                    <a:cubicBezTo>
                      <a:pt x="16386" y="3352"/>
                      <a:pt x="16386" y="3352"/>
                      <a:pt x="16386" y="3352"/>
                    </a:cubicBezTo>
                    <a:close/>
                    <a:moveTo>
                      <a:pt x="20855" y="6890"/>
                    </a:moveTo>
                    <a:cubicBezTo>
                      <a:pt x="21228" y="8193"/>
                      <a:pt x="21600" y="9497"/>
                      <a:pt x="21600" y="10800"/>
                    </a:cubicBezTo>
                    <a:cubicBezTo>
                      <a:pt x="21600" y="16759"/>
                      <a:pt x="16759" y="21600"/>
                      <a:pt x="10800" y="21600"/>
                    </a:cubicBezTo>
                    <a:cubicBezTo>
                      <a:pt x="4841" y="21600"/>
                      <a:pt x="0" y="16759"/>
                      <a:pt x="0" y="10800"/>
                    </a:cubicBezTo>
                    <a:cubicBezTo>
                      <a:pt x="0" y="9310"/>
                      <a:pt x="372" y="7821"/>
                      <a:pt x="931" y="6517"/>
                    </a:cubicBezTo>
                    <a:cubicBezTo>
                      <a:pt x="931" y="7821"/>
                      <a:pt x="931" y="7821"/>
                      <a:pt x="931" y="7821"/>
                    </a:cubicBezTo>
                    <a:cubicBezTo>
                      <a:pt x="931" y="7821"/>
                      <a:pt x="931" y="7821"/>
                      <a:pt x="931" y="7821"/>
                    </a:cubicBezTo>
                    <a:cubicBezTo>
                      <a:pt x="931" y="7821"/>
                      <a:pt x="931" y="7821"/>
                      <a:pt x="931" y="7821"/>
                    </a:cubicBezTo>
                    <a:cubicBezTo>
                      <a:pt x="931" y="7821"/>
                      <a:pt x="931" y="7821"/>
                      <a:pt x="931" y="7821"/>
                    </a:cubicBezTo>
                    <a:cubicBezTo>
                      <a:pt x="1117" y="7821"/>
                      <a:pt x="1117" y="7821"/>
                      <a:pt x="1117" y="7821"/>
                    </a:cubicBezTo>
                    <a:cubicBezTo>
                      <a:pt x="1117" y="8007"/>
                      <a:pt x="1117" y="8007"/>
                      <a:pt x="1117" y="8007"/>
                    </a:cubicBezTo>
                    <a:cubicBezTo>
                      <a:pt x="1117" y="8007"/>
                      <a:pt x="1303" y="8007"/>
                      <a:pt x="1303" y="8007"/>
                    </a:cubicBezTo>
                    <a:cubicBezTo>
                      <a:pt x="1303" y="8007"/>
                      <a:pt x="1303" y="8007"/>
                      <a:pt x="1303" y="8007"/>
                    </a:cubicBezTo>
                    <a:cubicBezTo>
                      <a:pt x="1303" y="8007"/>
                      <a:pt x="1303" y="8007"/>
                      <a:pt x="1303" y="8007"/>
                    </a:cubicBezTo>
                    <a:cubicBezTo>
                      <a:pt x="1303" y="8007"/>
                      <a:pt x="1303" y="8007"/>
                      <a:pt x="1303" y="8007"/>
                    </a:cubicBezTo>
                    <a:cubicBezTo>
                      <a:pt x="1303" y="8007"/>
                      <a:pt x="1303" y="8193"/>
                      <a:pt x="1303" y="8193"/>
                    </a:cubicBezTo>
                    <a:cubicBezTo>
                      <a:pt x="1303" y="8193"/>
                      <a:pt x="1303" y="8193"/>
                      <a:pt x="1303" y="8193"/>
                    </a:cubicBezTo>
                    <a:cubicBezTo>
                      <a:pt x="1490" y="8193"/>
                      <a:pt x="1490" y="8193"/>
                      <a:pt x="1490" y="8379"/>
                    </a:cubicBezTo>
                    <a:cubicBezTo>
                      <a:pt x="1490" y="8379"/>
                      <a:pt x="1490" y="8379"/>
                      <a:pt x="1490" y="8379"/>
                    </a:cubicBezTo>
                    <a:cubicBezTo>
                      <a:pt x="1490" y="8379"/>
                      <a:pt x="1490" y="8379"/>
                      <a:pt x="1490" y="8379"/>
                    </a:cubicBezTo>
                    <a:cubicBezTo>
                      <a:pt x="1490" y="8379"/>
                      <a:pt x="1490" y="8379"/>
                      <a:pt x="1490" y="8379"/>
                    </a:cubicBezTo>
                    <a:cubicBezTo>
                      <a:pt x="1490" y="8379"/>
                      <a:pt x="1490"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566"/>
                      <a:pt x="1676" y="8566"/>
                      <a:pt x="1676" y="8566"/>
                    </a:cubicBezTo>
                    <a:cubicBezTo>
                      <a:pt x="1862" y="8566"/>
                      <a:pt x="1862" y="8566"/>
                      <a:pt x="1862" y="8566"/>
                    </a:cubicBezTo>
                    <a:cubicBezTo>
                      <a:pt x="1862" y="8566"/>
                      <a:pt x="1862" y="8566"/>
                      <a:pt x="1862" y="8566"/>
                    </a:cubicBezTo>
                    <a:cubicBezTo>
                      <a:pt x="1862" y="8566"/>
                      <a:pt x="1862" y="8566"/>
                      <a:pt x="1862" y="8566"/>
                    </a:cubicBezTo>
                    <a:cubicBezTo>
                      <a:pt x="1862" y="8566"/>
                      <a:pt x="1862" y="8566"/>
                      <a:pt x="1862" y="8752"/>
                    </a:cubicBezTo>
                    <a:cubicBezTo>
                      <a:pt x="1862" y="8752"/>
                      <a:pt x="1862" y="8752"/>
                      <a:pt x="1862" y="8752"/>
                    </a:cubicBezTo>
                    <a:cubicBezTo>
                      <a:pt x="1862" y="8752"/>
                      <a:pt x="1862" y="8752"/>
                      <a:pt x="1862" y="8752"/>
                    </a:cubicBezTo>
                    <a:cubicBezTo>
                      <a:pt x="1862" y="8752"/>
                      <a:pt x="1862" y="8752"/>
                      <a:pt x="1862" y="8752"/>
                    </a:cubicBezTo>
                    <a:cubicBezTo>
                      <a:pt x="2048" y="8752"/>
                      <a:pt x="2048" y="8752"/>
                      <a:pt x="2048" y="8752"/>
                    </a:cubicBezTo>
                    <a:cubicBezTo>
                      <a:pt x="2048" y="8752"/>
                      <a:pt x="2048" y="8752"/>
                      <a:pt x="2048" y="8752"/>
                    </a:cubicBezTo>
                    <a:cubicBezTo>
                      <a:pt x="2048" y="8938"/>
                      <a:pt x="2048" y="8938"/>
                      <a:pt x="2048" y="8938"/>
                    </a:cubicBezTo>
                    <a:cubicBezTo>
                      <a:pt x="2048" y="8938"/>
                      <a:pt x="2048" y="9124"/>
                      <a:pt x="2048" y="9124"/>
                    </a:cubicBezTo>
                    <a:cubicBezTo>
                      <a:pt x="2048" y="9124"/>
                      <a:pt x="2048" y="9124"/>
                      <a:pt x="2048" y="9124"/>
                    </a:cubicBezTo>
                    <a:cubicBezTo>
                      <a:pt x="2048" y="9124"/>
                      <a:pt x="2048" y="9124"/>
                      <a:pt x="2048" y="9124"/>
                    </a:cubicBezTo>
                    <a:cubicBezTo>
                      <a:pt x="2048" y="9124"/>
                      <a:pt x="2048" y="9124"/>
                      <a:pt x="2048" y="9124"/>
                    </a:cubicBezTo>
                    <a:cubicBezTo>
                      <a:pt x="2048" y="9310"/>
                      <a:pt x="2048" y="9310"/>
                      <a:pt x="2048" y="9310"/>
                    </a:cubicBezTo>
                    <a:cubicBezTo>
                      <a:pt x="2048" y="9310"/>
                      <a:pt x="2048" y="9310"/>
                      <a:pt x="2048" y="9310"/>
                    </a:cubicBezTo>
                    <a:cubicBezTo>
                      <a:pt x="2048" y="9310"/>
                      <a:pt x="2048" y="9310"/>
                      <a:pt x="2048" y="9310"/>
                    </a:cubicBezTo>
                    <a:cubicBezTo>
                      <a:pt x="2048" y="9310"/>
                      <a:pt x="2048" y="9310"/>
                      <a:pt x="2048" y="9310"/>
                    </a:cubicBezTo>
                    <a:cubicBezTo>
                      <a:pt x="2048" y="9310"/>
                      <a:pt x="2048" y="9310"/>
                      <a:pt x="2048" y="9310"/>
                    </a:cubicBezTo>
                    <a:cubicBezTo>
                      <a:pt x="2421" y="9310"/>
                      <a:pt x="2421" y="9310"/>
                      <a:pt x="2421" y="9310"/>
                    </a:cubicBezTo>
                    <a:cubicBezTo>
                      <a:pt x="2421" y="9310"/>
                      <a:pt x="2421" y="9310"/>
                      <a:pt x="2421" y="9310"/>
                    </a:cubicBezTo>
                    <a:cubicBezTo>
                      <a:pt x="2421" y="9310"/>
                      <a:pt x="2421" y="9310"/>
                      <a:pt x="2421" y="9310"/>
                    </a:cubicBezTo>
                    <a:cubicBezTo>
                      <a:pt x="2421" y="9310"/>
                      <a:pt x="2421" y="9310"/>
                      <a:pt x="2421" y="9310"/>
                    </a:cubicBezTo>
                    <a:cubicBezTo>
                      <a:pt x="2421" y="9497"/>
                      <a:pt x="2421" y="9497"/>
                      <a:pt x="2421" y="9497"/>
                    </a:cubicBezTo>
                    <a:cubicBezTo>
                      <a:pt x="2421" y="9497"/>
                      <a:pt x="2607" y="9497"/>
                      <a:pt x="2607" y="9497"/>
                    </a:cubicBezTo>
                    <a:cubicBezTo>
                      <a:pt x="2607" y="9497"/>
                      <a:pt x="2607" y="9683"/>
                      <a:pt x="2607" y="9683"/>
                    </a:cubicBezTo>
                    <a:cubicBezTo>
                      <a:pt x="2607" y="9683"/>
                      <a:pt x="2607" y="9683"/>
                      <a:pt x="2607" y="9683"/>
                    </a:cubicBezTo>
                    <a:cubicBezTo>
                      <a:pt x="2607" y="9683"/>
                      <a:pt x="2607" y="9869"/>
                      <a:pt x="2607" y="9869"/>
                    </a:cubicBezTo>
                    <a:cubicBezTo>
                      <a:pt x="2607" y="9869"/>
                      <a:pt x="2607" y="9869"/>
                      <a:pt x="2607" y="9869"/>
                    </a:cubicBezTo>
                    <a:cubicBezTo>
                      <a:pt x="2607" y="9869"/>
                      <a:pt x="2607" y="9869"/>
                      <a:pt x="2607" y="9869"/>
                    </a:cubicBezTo>
                    <a:cubicBezTo>
                      <a:pt x="2793" y="9869"/>
                      <a:pt x="2793" y="9869"/>
                      <a:pt x="2793" y="10055"/>
                    </a:cubicBezTo>
                    <a:cubicBezTo>
                      <a:pt x="2793" y="10055"/>
                      <a:pt x="2793" y="10055"/>
                      <a:pt x="2607" y="10055"/>
                    </a:cubicBezTo>
                    <a:cubicBezTo>
                      <a:pt x="2607" y="10055"/>
                      <a:pt x="2607" y="10055"/>
                      <a:pt x="2607" y="10055"/>
                    </a:cubicBezTo>
                    <a:cubicBezTo>
                      <a:pt x="2607" y="10428"/>
                      <a:pt x="2607" y="10428"/>
                      <a:pt x="2607" y="10428"/>
                    </a:cubicBezTo>
                    <a:cubicBezTo>
                      <a:pt x="2607" y="10428"/>
                      <a:pt x="2607" y="10428"/>
                      <a:pt x="2607" y="10428"/>
                    </a:cubicBezTo>
                    <a:cubicBezTo>
                      <a:pt x="2607" y="10428"/>
                      <a:pt x="2607" y="10428"/>
                      <a:pt x="2607" y="10428"/>
                    </a:cubicBezTo>
                    <a:cubicBezTo>
                      <a:pt x="2421" y="10428"/>
                      <a:pt x="2421" y="10428"/>
                      <a:pt x="2421" y="10428"/>
                    </a:cubicBezTo>
                    <a:cubicBezTo>
                      <a:pt x="2421" y="10614"/>
                      <a:pt x="2421" y="10614"/>
                      <a:pt x="2421" y="10614"/>
                    </a:cubicBezTo>
                    <a:cubicBezTo>
                      <a:pt x="2421" y="10614"/>
                      <a:pt x="2421" y="10614"/>
                      <a:pt x="2421" y="10614"/>
                    </a:cubicBezTo>
                    <a:cubicBezTo>
                      <a:pt x="2421" y="10614"/>
                      <a:pt x="2421" y="10614"/>
                      <a:pt x="2421" y="10614"/>
                    </a:cubicBezTo>
                    <a:cubicBezTo>
                      <a:pt x="2421" y="10800"/>
                      <a:pt x="2421" y="10800"/>
                      <a:pt x="2421" y="10800"/>
                    </a:cubicBezTo>
                    <a:cubicBezTo>
                      <a:pt x="2421" y="10800"/>
                      <a:pt x="2421" y="10800"/>
                      <a:pt x="2421" y="10800"/>
                    </a:cubicBezTo>
                    <a:cubicBezTo>
                      <a:pt x="2421" y="10800"/>
                      <a:pt x="2421" y="10800"/>
                      <a:pt x="2421" y="10800"/>
                    </a:cubicBezTo>
                    <a:cubicBezTo>
                      <a:pt x="2234" y="10800"/>
                      <a:pt x="2234" y="10800"/>
                      <a:pt x="2234" y="10800"/>
                    </a:cubicBezTo>
                    <a:cubicBezTo>
                      <a:pt x="2234" y="10986"/>
                      <a:pt x="2234" y="10986"/>
                      <a:pt x="2234" y="10986"/>
                    </a:cubicBezTo>
                    <a:cubicBezTo>
                      <a:pt x="2234" y="10986"/>
                      <a:pt x="2234" y="10986"/>
                      <a:pt x="2234" y="10986"/>
                    </a:cubicBezTo>
                    <a:cubicBezTo>
                      <a:pt x="2234" y="11172"/>
                      <a:pt x="2234" y="11172"/>
                      <a:pt x="2421" y="11172"/>
                    </a:cubicBezTo>
                    <a:cubicBezTo>
                      <a:pt x="2421" y="11172"/>
                      <a:pt x="2421" y="11172"/>
                      <a:pt x="2421" y="11172"/>
                    </a:cubicBezTo>
                    <a:cubicBezTo>
                      <a:pt x="2421" y="11172"/>
                      <a:pt x="2421" y="11172"/>
                      <a:pt x="2421" y="11172"/>
                    </a:cubicBezTo>
                    <a:cubicBezTo>
                      <a:pt x="2421" y="11359"/>
                      <a:pt x="2421" y="11359"/>
                      <a:pt x="2421" y="11359"/>
                    </a:cubicBezTo>
                    <a:cubicBezTo>
                      <a:pt x="2234" y="11359"/>
                      <a:pt x="2234" y="11359"/>
                      <a:pt x="2234" y="11359"/>
                    </a:cubicBezTo>
                    <a:cubicBezTo>
                      <a:pt x="2234" y="11359"/>
                      <a:pt x="2234" y="11359"/>
                      <a:pt x="2234" y="11359"/>
                    </a:cubicBezTo>
                    <a:cubicBezTo>
                      <a:pt x="2234" y="11359"/>
                      <a:pt x="2234" y="11545"/>
                      <a:pt x="2234" y="11545"/>
                    </a:cubicBezTo>
                    <a:cubicBezTo>
                      <a:pt x="2234" y="11545"/>
                      <a:pt x="2234" y="11545"/>
                      <a:pt x="2234" y="11545"/>
                    </a:cubicBezTo>
                    <a:cubicBezTo>
                      <a:pt x="2234" y="11545"/>
                      <a:pt x="2234" y="11545"/>
                      <a:pt x="2234" y="11545"/>
                    </a:cubicBezTo>
                    <a:cubicBezTo>
                      <a:pt x="2234" y="11731"/>
                      <a:pt x="2234" y="11731"/>
                      <a:pt x="2234" y="11731"/>
                    </a:cubicBezTo>
                    <a:cubicBezTo>
                      <a:pt x="2234" y="11731"/>
                      <a:pt x="2234" y="11731"/>
                      <a:pt x="2234" y="11731"/>
                    </a:cubicBezTo>
                    <a:cubicBezTo>
                      <a:pt x="2234" y="11917"/>
                      <a:pt x="2234" y="11917"/>
                      <a:pt x="2234" y="11917"/>
                    </a:cubicBezTo>
                    <a:cubicBezTo>
                      <a:pt x="2234" y="11917"/>
                      <a:pt x="2421" y="11917"/>
                      <a:pt x="2421" y="12103"/>
                    </a:cubicBezTo>
                    <a:cubicBezTo>
                      <a:pt x="2421" y="12103"/>
                      <a:pt x="2421" y="12103"/>
                      <a:pt x="2607" y="12290"/>
                    </a:cubicBezTo>
                    <a:cubicBezTo>
                      <a:pt x="2607" y="12290"/>
                      <a:pt x="2607" y="12290"/>
                      <a:pt x="2607" y="12290"/>
                    </a:cubicBezTo>
                    <a:cubicBezTo>
                      <a:pt x="2607" y="12290"/>
                      <a:pt x="2607" y="12476"/>
                      <a:pt x="2607" y="12476"/>
                    </a:cubicBezTo>
                    <a:cubicBezTo>
                      <a:pt x="2607" y="12476"/>
                      <a:pt x="2607" y="12476"/>
                      <a:pt x="2607" y="12476"/>
                    </a:cubicBezTo>
                    <a:cubicBezTo>
                      <a:pt x="2607" y="12476"/>
                      <a:pt x="2607"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848"/>
                      <a:pt x="2793" y="12848"/>
                      <a:pt x="2793" y="12848"/>
                    </a:cubicBezTo>
                    <a:cubicBezTo>
                      <a:pt x="2793" y="12848"/>
                      <a:pt x="2793" y="12848"/>
                      <a:pt x="2793" y="12848"/>
                    </a:cubicBezTo>
                    <a:cubicBezTo>
                      <a:pt x="2793" y="12848"/>
                      <a:pt x="2979" y="12848"/>
                      <a:pt x="2979" y="12848"/>
                    </a:cubicBezTo>
                    <a:cubicBezTo>
                      <a:pt x="2979" y="12848"/>
                      <a:pt x="2979" y="12848"/>
                      <a:pt x="2979" y="12848"/>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221"/>
                      <a:pt x="2979" y="13221"/>
                    </a:cubicBezTo>
                    <a:cubicBezTo>
                      <a:pt x="2979" y="13407"/>
                      <a:pt x="2979" y="13407"/>
                      <a:pt x="2979" y="13407"/>
                    </a:cubicBezTo>
                    <a:cubicBezTo>
                      <a:pt x="2979" y="13407"/>
                      <a:pt x="2979" y="13407"/>
                      <a:pt x="2979" y="13407"/>
                    </a:cubicBezTo>
                    <a:cubicBezTo>
                      <a:pt x="2979" y="13407"/>
                      <a:pt x="2979" y="13407"/>
                      <a:pt x="2979" y="13407"/>
                    </a:cubicBezTo>
                    <a:cubicBezTo>
                      <a:pt x="2979" y="13593"/>
                      <a:pt x="2979" y="13593"/>
                      <a:pt x="2979" y="13593"/>
                    </a:cubicBezTo>
                    <a:cubicBezTo>
                      <a:pt x="2979" y="13593"/>
                      <a:pt x="2979" y="13593"/>
                      <a:pt x="2979" y="13593"/>
                    </a:cubicBezTo>
                    <a:cubicBezTo>
                      <a:pt x="2979" y="13593"/>
                      <a:pt x="2979" y="13593"/>
                      <a:pt x="3166" y="13593"/>
                    </a:cubicBezTo>
                    <a:cubicBezTo>
                      <a:pt x="3166" y="13593"/>
                      <a:pt x="3166" y="13593"/>
                      <a:pt x="3166" y="13779"/>
                    </a:cubicBezTo>
                    <a:cubicBezTo>
                      <a:pt x="3166" y="13779"/>
                      <a:pt x="3166" y="13779"/>
                      <a:pt x="3166" y="13779"/>
                    </a:cubicBezTo>
                    <a:cubicBezTo>
                      <a:pt x="3166" y="13779"/>
                      <a:pt x="3166" y="13779"/>
                      <a:pt x="3166" y="13779"/>
                    </a:cubicBezTo>
                    <a:cubicBezTo>
                      <a:pt x="3166" y="13779"/>
                      <a:pt x="3166" y="13966"/>
                      <a:pt x="3166" y="13966"/>
                    </a:cubicBezTo>
                    <a:cubicBezTo>
                      <a:pt x="3166" y="13966"/>
                      <a:pt x="3166" y="13966"/>
                      <a:pt x="3352" y="13966"/>
                    </a:cubicBezTo>
                    <a:cubicBezTo>
                      <a:pt x="3352" y="13966"/>
                      <a:pt x="3352" y="13966"/>
                      <a:pt x="3352" y="13966"/>
                    </a:cubicBezTo>
                    <a:cubicBezTo>
                      <a:pt x="3352" y="14152"/>
                      <a:pt x="3352" y="14152"/>
                      <a:pt x="3352" y="14152"/>
                    </a:cubicBezTo>
                    <a:cubicBezTo>
                      <a:pt x="3538" y="14152"/>
                      <a:pt x="3538" y="14152"/>
                      <a:pt x="3538" y="14152"/>
                    </a:cubicBezTo>
                    <a:cubicBezTo>
                      <a:pt x="3724" y="14152"/>
                      <a:pt x="3724" y="14152"/>
                      <a:pt x="3724" y="14152"/>
                    </a:cubicBezTo>
                    <a:cubicBezTo>
                      <a:pt x="3724" y="14152"/>
                      <a:pt x="3724" y="14152"/>
                      <a:pt x="3724" y="14152"/>
                    </a:cubicBezTo>
                    <a:cubicBezTo>
                      <a:pt x="3724" y="14152"/>
                      <a:pt x="3724" y="14152"/>
                      <a:pt x="3724" y="14152"/>
                    </a:cubicBezTo>
                    <a:cubicBezTo>
                      <a:pt x="3724" y="14338"/>
                      <a:pt x="3724" y="14338"/>
                      <a:pt x="3724" y="14338"/>
                    </a:cubicBezTo>
                    <a:cubicBezTo>
                      <a:pt x="3724" y="14338"/>
                      <a:pt x="3724" y="14338"/>
                      <a:pt x="3724" y="14338"/>
                    </a:cubicBezTo>
                    <a:cubicBezTo>
                      <a:pt x="3724" y="14338"/>
                      <a:pt x="3724" y="14338"/>
                      <a:pt x="3724" y="14338"/>
                    </a:cubicBezTo>
                    <a:cubicBezTo>
                      <a:pt x="3724" y="14338"/>
                      <a:pt x="3724" y="14338"/>
                      <a:pt x="3724" y="14338"/>
                    </a:cubicBezTo>
                    <a:cubicBezTo>
                      <a:pt x="3724" y="14338"/>
                      <a:pt x="3724" y="14338"/>
                      <a:pt x="3724" y="14338"/>
                    </a:cubicBezTo>
                    <a:cubicBezTo>
                      <a:pt x="3724" y="14338"/>
                      <a:pt x="3910" y="14338"/>
                      <a:pt x="3910" y="14338"/>
                    </a:cubicBezTo>
                    <a:cubicBezTo>
                      <a:pt x="3910" y="14338"/>
                      <a:pt x="3910" y="14338"/>
                      <a:pt x="3910" y="14338"/>
                    </a:cubicBezTo>
                    <a:cubicBezTo>
                      <a:pt x="3910" y="14338"/>
                      <a:pt x="3910" y="14338"/>
                      <a:pt x="3910" y="14338"/>
                    </a:cubicBezTo>
                    <a:cubicBezTo>
                      <a:pt x="3910" y="14524"/>
                      <a:pt x="3910"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710"/>
                      <a:pt x="4097" y="14710"/>
                    </a:cubicBezTo>
                    <a:cubicBezTo>
                      <a:pt x="4097" y="14710"/>
                      <a:pt x="4097" y="14710"/>
                      <a:pt x="4097" y="14897"/>
                    </a:cubicBezTo>
                    <a:cubicBezTo>
                      <a:pt x="4097" y="14897"/>
                      <a:pt x="4097" y="14897"/>
                      <a:pt x="4097" y="14897"/>
                    </a:cubicBezTo>
                    <a:cubicBezTo>
                      <a:pt x="4097" y="14897"/>
                      <a:pt x="4097" y="14897"/>
                      <a:pt x="4097" y="14897"/>
                    </a:cubicBezTo>
                    <a:cubicBezTo>
                      <a:pt x="4097" y="14897"/>
                      <a:pt x="4097" y="15083"/>
                      <a:pt x="4283" y="15083"/>
                    </a:cubicBezTo>
                    <a:cubicBezTo>
                      <a:pt x="4283" y="15083"/>
                      <a:pt x="4283" y="15083"/>
                      <a:pt x="4283" y="15083"/>
                    </a:cubicBezTo>
                    <a:cubicBezTo>
                      <a:pt x="4283" y="15083"/>
                      <a:pt x="4283" y="15083"/>
                      <a:pt x="4283" y="15083"/>
                    </a:cubicBezTo>
                    <a:cubicBezTo>
                      <a:pt x="4283" y="15083"/>
                      <a:pt x="4283" y="15083"/>
                      <a:pt x="4283" y="15083"/>
                    </a:cubicBezTo>
                    <a:cubicBezTo>
                      <a:pt x="4283" y="15083"/>
                      <a:pt x="4283" y="15083"/>
                      <a:pt x="4283" y="15083"/>
                    </a:cubicBezTo>
                    <a:cubicBezTo>
                      <a:pt x="4283" y="15083"/>
                      <a:pt x="4283" y="15269"/>
                      <a:pt x="4283" y="15269"/>
                    </a:cubicBezTo>
                    <a:cubicBezTo>
                      <a:pt x="4283" y="15269"/>
                      <a:pt x="4283" y="15269"/>
                      <a:pt x="4283" y="15269"/>
                    </a:cubicBezTo>
                    <a:cubicBezTo>
                      <a:pt x="4283" y="15269"/>
                      <a:pt x="4283" y="15269"/>
                      <a:pt x="4283" y="15269"/>
                    </a:cubicBezTo>
                    <a:cubicBezTo>
                      <a:pt x="4283" y="15269"/>
                      <a:pt x="4283" y="15269"/>
                      <a:pt x="4283" y="15269"/>
                    </a:cubicBezTo>
                    <a:cubicBezTo>
                      <a:pt x="4283" y="15269"/>
                      <a:pt x="4283" y="15269"/>
                      <a:pt x="4283" y="15269"/>
                    </a:cubicBezTo>
                    <a:cubicBezTo>
                      <a:pt x="4283" y="15269"/>
                      <a:pt x="4283" y="15455"/>
                      <a:pt x="4283" y="15455"/>
                    </a:cubicBezTo>
                    <a:cubicBezTo>
                      <a:pt x="4283" y="15455"/>
                      <a:pt x="4283" y="15455"/>
                      <a:pt x="4283" y="15455"/>
                    </a:cubicBezTo>
                    <a:cubicBezTo>
                      <a:pt x="4469" y="15455"/>
                      <a:pt x="4469" y="15455"/>
                      <a:pt x="4469" y="15455"/>
                    </a:cubicBezTo>
                    <a:cubicBezTo>
                      <a:pt x="4469" y="15455"/>
                      <a:pt x="4469" y="15455"/>
                      <a:pt x="4469" y="15455"/>
                    </a:cubicBezTo>
                    <a:cubicBezTo>
                      <a:pt x="4469" y="15455"/>
                      <a:pt x="4469" y="15455"/>
                      <a:pt x="4469" y="15641"/>
                    </a:cubicBezTo>
                    <a:cubicBezTo>
                      <a:pt x="4469" y="15641"/>
                      <a:pt x="4469" y="15641"/>
                      <a:pt x="4469" y="15641"/>
                    </a:cubicBezTo>
                    <a:cubicBezTo>
                      <a:pt x="4469" y="15641"/>
                      <a:pt x="4469" y="15828"/>
                      <a:pt x="4469" y="15828"/>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759"/>
                      <a:pt x="4469" y="16759"/>
                      <a:pt x="4469" y="16759"/>
                    </a:cubicBezTo>
                    <a:cubicBezTo>
                      <a:pt x="4469" y="16759"/>
                      <a:pt x="4469" y="16759"/>
                      <a:pt x="4655" y="16759"/>
                    </a:cubicBezTo>
                    <a:cubicBezTo>
                      <a:pt x="4655" y="16759"/>
                      <a:pt x="4655" y="16759"/>
                      <a:pt x="4655" y="16759"/>
                    </a:cubicBezTo>
                    <a:cubicBezTo>
                      <a:pt x="4655" y="16759"/>
                      <a:pt x="4655" y="16945"/>
                      <a:pt x="4655" y="16945"/>
                    </a:cubicBezTo>
                    <a:cubicBezTo>
                      <a:pt x="4655" y="16945"/>
                      <a:pt x="4655" y="17131"/>
                      <a:pt x="4655" y="17131"/>
                    </a:cubicBezTo>
                    <a:cubicBezTo>
                      <a:pt x="4655" y="17131"/>
                      <a:pt x="4655" y="17131"/>
                      <a:pt x="4655" y="17131"/>
                    </a:cubicBezTo>
                    <a:cubicBezTo>
                      <a:pt x="4655" y="17317"/>
                      <a:pt x="4655" y="17317"/>
                      <a:pt x="4655" y="17317"/>
                    </a:cubicBezTo>
                    <a:cubicBezTo>
                      <a:pt x="4655" y="17317"/>
                      <a:pt x="4655" y="17317"/>
                      <a:pt x="4655" y="17317"/>
                    </a:cubicBezTo>
                    <a:cubicBezTo>
                      <a:pt x="4655" y="17317"/>
                      <a:pt x="4655" y="17317"/>
                      <a:pt x="4655" y="17317"/>
                    </a:cubicBezTo>
                    <a:cubicBezTo>
                      <a:pt x="4655" y="17317"/>
                      <a:pt x="4655" y="17317"/>
                      <a:pt x="4655" y="17317"/>
                    </a:cubicBezTo>
                    <a:cubicBezTo>
                      <a:pt x="4655" y="17317"/>
                      <a:pt x="4655" y="17317"/>
                      <a:pt x="4655" y="17317"/>
                    </a:cubicBezTo>
                    <a:cubicBezTo>
                      <a:pt x="4655" y="17503"/>
                      <a:pt x="4655" y="17503"/>
                      <a:pt x="4655" y="17503"/>
                    </a:cubicBezTo>
                    <a:cubicBezTo>
                      <a:pt x="4655" y="17503"/>
                      <a:pt x="4655" y="17503"/>
                      <a:pt x="4655" y="17503"/>
                    </a:cubicBezTo>
                    <a:cubicBezTo>
                      <a:pt x="4655" y="17503"/>
                      <a:pt x="4655" y="17690"/>
                      <a:pt x="4655" y="17690"/>
                    </a:cubicBezTo>
                    <a:cubicBezTo>
                      <a:pt x="4655" y="17690"/>
                      <a:pt x="4655" y="17690"/>
                      <a:pt x="4655" y="17690"/>
                    </a:cubicBezTo>
                    <a:cubicBezTo>
                      <a:pt x="4655" y="17876"/>
                      <a:pt x="4841" y="17876"/>
                      <a:pt x="4841" y="18062"/>
                    </a:cubicBezTo>
                    <a:cubicBezTo>
                      <a:pt x="4841" y="18062"/>
                      <a:pt x="4841" y="18062"/>
                      <a:pt x="4841" y="18062"/>
                    </a:cubicBezTo>
                    <a:cubicBezTo>
                      <a:pt x="5028" y="18062"/>
                      <a:pt x="5028" y="18062"/>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214" y="18248"/>
                      <a:pt x="5214" y="18434"/>
                      <a:pt x="5214" y="18434"/>
                    </a:cubicBezTo>
                    <a:cubicBezTo>
                      <a:pt x="5214" y="18434"/>
                      <a:pt x="5214" y="18434"/>
                      <a:pt x="5214" y="18434"/>
                    </a:cubicBezTo>
                    <a:cubicBezTo>
                      <a:pt x="5214" y="18434"/>
                      <a:pt x="5214" y="18434"/>
                      <a:pt x="5214" y="18434"/>
                    </a:cubicBezTo>
                    <a:cubicBezTo>
                      <a:pt x="5214" y="18434"/>
                      <a:pt x="5214" y="18434"/>
                      <a:pt x="5214" y="18434"/>
                    </a:cubicBezTo>
                    <a:cubicBezTo>
                      <a:pt x="5214" y="18434"/>
                      <a:pt x="5214" y="18434"/>
                      <a:pt x="5400" y="18434"/>
                    </a:cubicBezTo>
                    <a:cubicBezTo>
                      <a:pt x="5400" y="18621"/>
                      <a:pt x="5400" y="18621"/>
                      <a:pt x="5400" y="18807"/>
                    </a:cubicBezTo>
                    <a:cubicBezTo>
                      <a:pt x="5400" y="18807"/>
                      <a:pt x="5400" y="18807"/>
                      <a:pt x="5400" y="18807"/>
                    </a:cubicBezTo>
                    <a:cubicBezTo>
                      <a:pt x="5586" y="18807"/>
                      <a:pt x="5586" y="18807"/>
                      <a:pt x="5586" y="18993"/>
                    </a:cubicBezTo>
                    <a:cubicBezTo>
                      <a:pt x="5586" y="18993"/>
                      <a:pt x="5586" y="18993"/>
                      <a:pt x="5586" y="18993"/>
                    </a:cubicBezTo>
                    <a:cubicBezTo>
                      <a:pt x="5586" y="18993"/>
                      <a:pt x="5586" y="18993"/>
                      <a:pt x="5586" y="18993"/>
                    </a:cubicBezTo>
                    <a:cubicBezTo>
                      <a:pt x="5586" y="18993"/>
                      <a:pt x="5586" y="18993"/>
                      <a:pt x="5586" y="18993"/>
                    </a:cubicBezTo>
                    <a:cubicBezTo>
                      <a:pt x="5586" y="18993"/>
                      <a:pt x="5586" y="18993"/>
                      <a:pt x="5586" y="18993"/>
                    </a:cubicBezTo>
                    <a:cubicBezTo>
                      <a:pt x="5586" y="19179"/>
                      <a:pt x="5586" y="19179"/>
                      <a:pt x="5586" y="19179"/>
                    </a:cubicBezTo>
                    <a:cubicBezTo>
                      <a:pt x="5586" y="19179"/>
                      <a:pt x="5586" y="19179"/>
                      <a:pt x="5586" y="19179"/>
                    </a:cubicBezTo>
                    <a:cubicBezTo>
                      <a:pt x="5586" y="19179"/>
                      <a:pt x="5586" y="19179"/>
                      <a:pt x="5772" y="19179"/>
                    </a:cubicBezTo>
                    <a:cubicBezTo>
                      <a:pt x="5772" y="19179"/>
                      <a:pt x="5772" y="19366"/>
                      <a:pt x="5772" y="19366"/>
                    </a:cubicBezTo>
                    <a:cubicBezTo>
                      <a:pt x="5772" y="19366"/>
                      <a:pt x="5772" y="19366"/>
                      <a:pt x="5772" y="19366"/>
                    </a:cubicBezTo>
                    <a:cubicBezTo>
                      <a:pt x="5772" y="19366"/>
                      <a:pt x="5772" y="19366"/>
                      <a:pt x="5772" y="19366"/>
                    </a:cubicBezTo>
                    <a:cubicBezTo>
                      <a:pt x="5772" y="19366"/>
                      <a:pt x="5959" y="19366"/>
                      <a:pt x="5959" y="19366"/>
                    </a:cubicBezTo>
                    <a:cubicBezTo>
                      <a:pt x="5959" y="19552"/>
                      <a:pt x="5959" y="19552"/>
                      <a:pt x="5959"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331" y="19552"/>
                      <a:pt x="6331" y="19552"/>
                      <a:pt x="6331" y="19552"/>
                    </a:cubicBezTo>
                    <a:cubicBezTo>
                      <a:pt x="6331" y="19552"/>
                      <a:pt x="6331" y="19552"/>
                      <a:pt x="6331" y="19552"/>
                    </a:cubicBezTo>
                    <a:cubicBezTo>
                      <a:pt x="6331" y="19738"/>
                      <a:pt x="6331" y="19738"/>
                      <a:pt x="6331" y="19738"/>
                    </a:cubicBezTo>
                    <a:cubicBezTo>
                      <a:pt x="6331" y="19738"/>
                      <a:pt x="6331" y="19738"/>
                      <a:pt x="6331" y="19738"/>
                    </a:cubicBezTo>
                    <a:cubicBezTo>
                      <a:pt x="6331" y="19738"/>
                      <a:pt x="6331" y="19738"/>
                      <a:pt x="6331" y="19738"/>
                    </a:cubicBezTo>
                    <a:cubicBezTo>
                      <a:pt x="6331" y="19738"/>
                      <a:pt x="6331" y="19738"/>
                      <a:pt x="6517" y="19738"/>
                    </a:cubicBezTo>
                    <a:cubicBezTo>
                      <a:pt x="6517" y="19738"/>
                      <a:pt x="6517" y="19738"/>
                      <a:pt x="6517" y="19552"/>
                    </a:cubicBezTo>
                    <a:cubicBezTo>
                      <a:pt x="6517" y="19552"/>
                      <a:pt x="6517" y="19552"/>
                      <a:pt x="6517" y="19552"/>
                    </a:cubicBezTo>
                    <a:cubicBezTo>
                      <a:pt x="6517" y="19552"/>
                      <a:pt x="6517" y="19552"/>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179"/>
                    </a:cubicBezTo>
                    <a:cubicBezTo>
                      <a:pt x="6517" y="19179"/>
                      <a:pt x="6517" y="19179"/>
                      <a:pt x="6517" y="19179"/>
                    </a:cubicBezTo>
                    <a:cubicBezTo>
                      <a:pt x="6517" y="19179"/>
                      <a:pt x="6517" y="18993"/>
                      <a:pt x="6517" y="18993"/>
                    </a:cubicBezTo>
                    <a:cubicBezTo>
                      <a:pt x="6331" y="18993"/>
                      <a:pt x="6331" y="18993"/>
                      <a:pt x="6331" y="18993"/>
                    </a:cubicBezTo>
                    <a:cubicBezTo>
                      <a:pt x="6331" y="18993"/>
                      <a:pt x="6331" y="18993"/>
                      <a:pt x="6331" y="18993"/>
                    </a:cubicBezTo>
                    <a:cubicBezTo>
                      <a:pt x="6331" y="18993"/>
                      <a:pt x="6331" y="18993"/>
                      <a:pt x="6331" y="18993"/>
                    </a:cubicBezTo>
                    <a:cubicBezTo>
                      <a:pt x="6331" y="18807"/>
                      <a:pt x="6331" y="18807"/>
                      <a:pt x="6331" y="18807"/>
                    </a:cubicBezTo>
                    <a:cubicBezTo>
                      <a:pt x="6331" y="18807"/>
                      <a:pt x="6331" y="18807"/>
                      <a:pt x="6331" y="18807"/>
                    </a:cubicBezTo>
                    <a:cubicBezTo>
                      <a:pt x="6331" y="18807"/>
                      <a:pt x="6331" y="18807"/>
                      <a:pt x="6331" y="18807"/>
                    </a:cubicBezTo>
                    <a:cubicBezTo>
                      <a:pt x="6331" y="18807"/>
                      <a:pt x="6331" y="18807"/>
                      <a:pt x="6331" y="18807"/>
                    </a:cubicBezTo>
                    <a:cubicBezTo>
                      <a:pt x="6331" y="18807"/>
                      <a:pt x="6331" y="18807"/>
                      <a:pt x="6331" y="18807"/>
                    </a:cubicBezTo>
                    <a:cubicBezTo>
                      <a:pt x="6331" y="18621"/>
                      <a:pt x="6331" y="18621"/>
                      <a:pt x="6331" y="18621"/>
                    </a:cubicBezTo>
                    <a:cubicBezTo>
                      <a:pt x="6331" y="18621"/>
                      <a:pt x="6331" y="18434"/>
                      <a:pt x="6331" y="18434"/>
                    </a:cubicBezTo>
                    <a:cubicBezTo>
                      <a:pt x="6331" y="18434"/>
                      <a:pt x="6331" y="18434"/>
                      <a:pt x="6145" y="18434"/>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062"/>
                      <a:pt x="6145" y="18062"/>
                    </a:cubicBezTo>
                    <a:cubicBezTo>
                      <a:pt x="6145" y="18062"/>
                      <a:pt x="6145" y="18062"/>
                      <a:pt x="6145" y="18062"/>
                    </a:cubicBezTo>
                    <a:cubicBezTo>
                      <a:pt x="6145" y="18062"/>
                      <a:pt x="6145" y="18062"/>
                      <a:pt x="6145" y="18062"/>
                    </a:cubicBezTo>
                    <a:cubicBezTo>
                      <a:pt x="6331" y="18062"/>
                      <a:pt x="6331" y="18062"/>
                      <a:pt x="6331" y="17876"/>
                    </a:cubicBezTo>
                    <a:cubicBezTo>
                      <a:pt x="6331" y="17876"/>
                      <a:pt x="6331" y="17876"/>
                      <a:pt x="6331" y="17876"/>
                    </a:cubicBezTo>
                    <a:cubicBezTo>
                      <a:pt x="6331" y="17876"/>
                      <a:pt x="6331" y="17876"/>
                      <a:pt x="6331" y="17876"/>
                    </a:cubicBezTo>
                    <a:cubicBezTo>
                      <a:pt x="6331" y="17876"/>
                      <a:pt x="6331" y="17876"/>
                      <a:pt x="6331" y="17876"/>
                    </a:cubicBezTo>
                    <a:cubicBezTo>
                      <a:pt x="6331" y="17876"/>
                      <a:pt x="6517" y="17876"/>
                      <a:pt x="6517" y="17876"/>
                    </a:cubicBezTo>
                    <a:cubicBezTo>
                      <a:pt x="6517" y="17876"/>
                      <a:pt x="6517" y="17876"/>
                      <a:pt x="6517" y="17876"/>
                    </a:cubicBezTo>
                    <a:cubicBezTo>
                      <a:pt x="6517" y="17876"/>
                      <a:pt x="6517" y="17876"/>
                      <a:pt x="6517" y="17876"/>
                    </a:cubicBezTo>
                    <a:cubicBezTo>
                      <a:pt x="6517" y="17690"/>
                      <a:pt x="6517" y="17690"/>
                      <a:pt x="6517" y="17690"/>
                    </a:cubicBezTo>
                    <a:cubicBezTo>
                      <a:pt x="6517" y="17690"/>
                      <a:pt x="6517" y="17690"/>
                      <a:pt x="6517" y="17690"/>
                    </a:cubicBezTo>
                    <a:cubicBezTo>
                      <a:pt x="6703" y="17690"/>
                      <a:pt x="6703" y="17690"/>
                      <a:pt x="6703" y="17690"/>
                    </a:cubicBezTo>
                    <a:cubicBezTo>
                      <a:pt x="6703" y="17690"/>
                      <a:pt x="6703" y="17690"/>
                      <a:pt x="6703" y="17690"/>
                    </a:cubicBezTo>
                    <a:cubicBezTo>
                      <a:pt x="6703" y="17690"/>
                      <a:pt x="6890" y="17690"/>
                      <a:pt x="6890" y="17690"/>
                    </a:cubicBezTo>
                    <a:cubicBezTo>
                      <a:pt x="6890" y="17503"/>
                      <a:pt x="6890" y="17503"/>
                      <a:pt x="6890" y="17317"/>
                    </a:cubicBezTo>
                    <a:cubicBezTo>
                      <a:pt x="6890" y="17317"/>
                      <a:pt x="6703" y="17317"/>
                      <a:pt x="6703" y="17317"/>
                    </a:cubicBezTo>
                    <a:cubicBezTo>
                      <a:pt x="6703" y="17317"/>
                      <a:pt x="6703" y="17317"/>
                      <a:pt x="6703" y="17317"/>
                    </a:cubicBezTo>
                    <a:cubicBezTo>
                      <a:pt x="6703" y="17317"/>
                      <a:pt x="6703" y="17317"/>
                      <a:pt x="6703" y="17317"/>
                    </a:cubicBezTo>
                    <a:cubicBezTo>
                      <a:pt x="6703" y="17317"/>
                      <a:pt x="6703" y="17317"/>
                      <a:pt x="6703" y="17317"/>
                    </a:cubicBezTo>
                    <a:cubicBezTo>
                      <a:pt x="6703" y="17317"/>
                      <a:pt x="6517" y="17317"/>
                      <a:pt x="6517" y="17131"/>
                    </a:cubicBezTo>
                    <a:cubicBezTo>
                      <a:pt x="6517" y="17131"/>
                      <a:pt x="6517" y="17131"/>
                      <a:pt x="6517" y="17131"/>
                    </a:cubicBezTo>
                    <a:cubicBezTo>
                      <a:pt x="6890" y="17131"/>
                      <a:pt x="6890" y="17131"/>
                      <a:pt x="6890" y="17131"/>
                    </a:cubicBezTo>
                    <a:cubicBezTo>
                      <a:pt x="6890" y="17131"/>
                      <a:pt x="6890" y="17131"/>
                      <a:pt x="6890" y="17131"/>
                    </a:cubicBezTo>
                    <a:cubicBezTo>
                      <a:pt x="6890" y="17131"/>
                      <a:pt x="6890" y="17131"/>
                      <a:pt x="6890" y="17131"/>
                    </a:cubicBezTo>
                    <a:cubicBezTo>
                      <a:pt x="6890" y="17131"/>
                      <a:pt x="6890" y="17131"/>
                      <a:pt x="7076" y="17131"/>
                    </a:cubicBezTo>
                    <a:cubicBezTo>
                      <a:pt x="7076" y="17131"/>
                      <a:pt x="7076" y="17131"/>
                      <a:pt x="7076" y="17131"/>
                    </a:cubicBezTo>
                    <a:cubicBezTo>
                      <a:pt x="7076" y="16945"/>
                      <a:pt x="7076" y="16945"/>
                      <a:pt x="7076" y="16945"/>
                    </a:cubicBezTo>
                    <a:cubicBezTo>
                      <a:pt x="7076" y="16945"/>
                      <a:pt x="7076" y="16945"/>
                      <a:pt x="7076" y="16945"/>
                    </a:cubicBezTo>
                    <a:cubicBezTo>
                      <a:pt x="7076" y="16945"/>
                      <a:pt x="7076" y="16759"/>
                      <a:pt x="7076" y="16759"/>
                    </a:cubicBezTo>
                    <a:cubicBezTo>
                      <a:pt x="7076" y="16759"/>
                      <a:pt x="7076" y="16759"/>
                      <a:pt x="7076" y="16759"/>
                    </a:cubicBezTo>
                    <a:cubicBezTo>
                      <a:pt x="7076" y="16759"/>
                      <a:pt x="7076" y="16759"/>
                      <a:pt x="7076" y="16759"/>
                    </a:cubicBezTo>
                    <a:cubicBezTo>
                      <a:pt x="7076" y="16759"/>
                      <a:pt x="7076" y="16759"/>
                      <a:pt x="7076" y="16759"/>
                    </a:cubicBezTo>
                    <a:cubicBezTo>
                      <a:pt x="7262" y="16759"/>
                      <a:pt x="7262" y="16759"/>
                      <a:pt x="7262" y="16759"/>
                    </a:cubicBezTo>
                    <a:cubicBezTo>
                      <a:pt x="7262" y="16759"/>
                      <a:pt x="7448" y="16572"/>
                      <a:pt x="7448" y="16572"/>
                    </a:cubicBezTo>
                    <a:cubicBezTo>
                      <a:pt x="7448" y="16386"/>
                      <a:pt x="7448" y="16386"/>
                      <a:pt x="7448" y="16386"/>
                    </a:cubicBezTo>
                    <a:cubicBezTo>
                      <a:pt x="7448" y="15828"/>
                      <a:pt x="7448" y="15828"/>
                      <a:pt x="7448" y="15828"/>
                    </a:cubicBezTo>
                    <a:cubicBezTo>
                      <a:pt x="7448" y="15828"/>
                      <a:pt x="7448" y="15641"/>
                      <a:pt x="7448" y="15641"/>
                    </a:cubicBezTo>
                    <a:cubicBezTo>
                      <a:pt x="7448" y="15641"/>
                      <a:pt x="7448" y="15641"/>
                      <a:pt x="7448" y="15641"/>
                    </a:cubicBezTo>
                    <a:cubicBezTo>
                      <a:pt x="7634" y="15828"/>
                      <a:pt x="7634" y="15828"/>
                      <a:pt x="7634" y="15828"/>
                    </a:cubicBezTo>
                    <a:cubicBezTo>
                      <a:pt x="7634" y="15641"/>
                      <a:pt x="7634" y="15641"/>
                      <a:pt x="7634" y="15641"/>
                    </a:cubicBezTo>
                    <a:cubicBezTo>
                      <a:pt x="7634" y="15641"/>
                      <a:pt x="7634" y="15641"/>
                      <a:pt x="7634" y="15641"/>
                    </a:cubicBezTo>
                    <a:cubicBezTo>
                      <a:pt x="7634" y="15641"/>
                      <a:pt x="7634" y="15455"/>
                      <a:pt x="7634" y="15455"/>
                    </a:cubicBezTo>
                    <a:cubicBezTo>
                      <a:pt x="7634" y="15455"/>
                      <a:pt x="7634" y="15455"/>
                      <a:pt x="7634" y="15455"/>
                    </a:cubicBezTo>
                    <a:cubicBezTo>
                      <a:pt x="7634" y="15455"/>
                      <a:pt x="7634" y="15455"/>
                      <a:pt x="7821" y="15269"/>
                    </a:cubicBezTo>
                    <a:cubicBezTo>
                      <a:pt x="7821" y="15269"/>
                      <a:pt x="7821" y="15269"/>
                      <a:pt x="8007" y="15269"/>
                    </a:cubicBezTo>
                    <a:cubicBezTo>
                      <a:pt x="8007" y="15269"/>
                      <a:pt x="8007" y="15269"/>
                      <a:pt x="8007" y="15269"/>
                    </a:cubicBezTo>
                    <a:cubicBezTo>
                      <a:pt x="8007" y="15269"/>
                      <a:pt x="8193" y="15269"/>
                      <a:pt x="8193" y="15269"/>
                    </a:cubicBezTo>
                    <a:cubicBezTo>
                      <a:pt x="8193" y="15269"/>
                      <a:pt x="8193" y="15269"/>
                      <a:pt x="8193" y="15269"/>
                    </a:cubicBezTo>
                    <a:cubicBezTo>
                      <a:pt x="8193"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083"/>
                      <a:pt x="8379" y="15083"/>
                      <a:pt x="8379" y="15083"/>
                    </a:cubicBezTo>
                    <a:cubicBezTo>
                      <a:pt x="8379" y="15083"/>
                      <a:pt x="8379" y="15083"/>
                      <a:pt x="8379" y="15083"/>
                    </a:cubicBezTo>
                    <a:cubicBezTo>
                      <a:pt x="8379" y="15083"/>
                      <a:pt x="8379" y="15083"/>
                      <a:pt x="8379" y="15083"/>
                    </a:cubicBezTo>
                    <a:cubicBezTo>
                      <a:pt x="8566" y="15083"/>
                      <a:pt x="8566" y="15083"/>
                      <a:pt x="8566" y="15083"/>
                    </a:cubicBezTo>
                    <a:cubicBezTo>
                      <a:pt x="8566" y="15083"/>
                      <a:pt x="8566" y="15083"/>
                      <a:pt x="8566" y="15083"/>
                    </a:cubicBezTo>
                    <a:cubicBezTo>
                      <a:pt x="8566" y="14897"/>
                      <a:pt x="8566" y="14897"/>
                      <a:pt x="8566" y="14897"/>
                    </a:cubicBezTo>
                    <a:cubicBezTo>
                      <a:pt x="8566" y="14897"/>
                      <a:pt x="8752" y="14897"/>
                      <a:pt x="8752" y="14897"/>
                    </a:cubicBezTo>
                    <a:cubicBezTo>
                      <a:pt x="8752" y="14897"/>
                      <a:pt x="8752" y="14897"/>
                      <a:pt x="8752" y="14897"/>
                    </a:cubicBezTo>
                    <a:cubicBezTo>
                      <a:pt x="8752" y="14897"/>
                      <a:pt x="8752" y="14897"/>
                      <a:pt x="8752" y="14897"/>
                    </a:cubicBezTo>
                    <a:cubicBezTo>
                      <a:pt x="8752" y="14897"/>
                      <a:pt x="8938" y="14897"/>
                      <a:pt x="8938" y="14710"/>
                    </a:cubicBezTo>
                    <a:cubicBezTo>
                      <a:pt x="8938" y="14710"/>
                      <a:pt x="8938" y="14710"/>
                      <a:pt x="8938" y="14710"/>
                    </a:cubicBezTo>
                    <a:cubicBezTo>
                      <a:pt x="8938" y="14524"/>
                      <a:pt x="8938" y="14524"/>
                      <a:pt x="8938" y="14524"/>
                    </a:cubicBezTo>
                    <a:cubicBezTo>
                      <a:pt x="9124" y="14524"/>
                      <a:pt x="9124" y="14524"/>
                      <a:pt x="9124" y="14524"/>
                    </a:cubicBezTo>
                    <a:cubicBezTo>
                      <a:pt x="9124" y="14338"/>
                      <a:pt x="9124" y="14152"/>
                      <a:pt x="9124" y="14152"/>
                    </a:cubicBezTo>
                    <a:cubicBezTo>
                      <a:pt x="9124" y="13966"/>
                      <a:pt x="9124" y="13966"/>
                      <a:pt x="9124" y="13966"/>
                    </a:cubicBezTo>
                    <a:cubicBezTo>
                      <a:pt x="9124" y="13593"/>
                      <a:pt x="9124" y="13593"/>
                      <a:pt x="9124" y="13593"/>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310" y="13407"/>
                      <a:pt x="9310" y="13407"/>
                      <a:pt x="9310" y="13407"/>
                    </a:cubicBezTo>
                    <a:cubicBezTo>
                      <a:pt x="9310" y="13407"/>
                      <a:pt x="9310" y="13407"/>
                      <a:pt x="9310" y="13407"/>
                    </a:cubicBezTo>
                    <a:cubicBezTo>
                      <a:pt x="9310" y="13407"/>
                      <a:pt x="9310" y="13221"/>
                      <a:pt x="9310" y="13221"/>
                    </a:cubicBezTo>
                    <a:cubicBezTo>
                      <a:pt x="9310" y="13221"/>
                      <a:pt x="9310" y="13221"/>
                      <a:pt x="9310" y="13221"/>
                    </a:cubicBezTo>
                    <a:cubicBezTo>
                      <a:pt x="9310" y="13221"/>
                      <a:pt x="9310" y="13221"/>
                      <a:pt x="9310" y="13221"/>
                    </a:cubicBezTo>
                    <a:cubicBezTo>
                      <a:pt x="9310" y="13221"/>
                      <a:pt x="9497" y="13221"/>
                      <a:pt x="9497" y="13221"/>
                    </a:cubicBezTo>
                    <a:cubicBezTo>
                      <a:pt x="9497" y="13221"/>
                      <a:pt x="9497" y="13221"/>
                      <a:pt x="9497" y="13221"/>
                    </a:cubicBezTo>
                    <a:cubicBezTo>
                      <a:pt x="9497" y="13034"/>
                      <a:pt x="9497" y="13034"/>
                      <a:pt x="9497" y="13034"/>
                    </a:cubicBezTo>
                    <a:cubicBezTo>
                      <a:pt x="9497" y="13034"/>
                      <a:pt x="9497" y="13034"/>
                      <a:pt x="9497" y="13034"/>
                    </a:cubicBezTo>
                    <a:cubicBezTo>
                      <a:pt x="9497" y="13034"/>
                      <a:pt x="9497" y="13034"/>
                      <a:pt x="9497" y="13034"/>
                    </a:cubicBezTo>
                    <a:cubicBezTo>
                      <a:pt x="9497" y="13034"/>
                      <a:pt x="9497" y="13034"/>
                      <a:pt x="9497" y="13034"/>
                    </a:cubicBezTo>
                    <a:cubicBezTo>
                      <a:pt x="9497" y="13034"/>
                      <a:pt x="9497" y="13034"/>
                      <a:pt x="9497" y="13034"/>
                    </a:cubicBezTo>
                    <a:cubicBezTo>
                      <a:pt x="9497" y="13034"/>
                      <a:pt x="9683" y="12848"/>
                      <a:pt x="9683" y="12848"/>
                    </a:cubicBezTo>
                    <a:cubicBezTo>
                      <a:pt x="9683" y="12848"/>
                      <a:pt x="9683" y="12662"/>
                      <a:pt x="9869" y="12662"/>
                    </a:cubicBezTo>
                    <a:cubicBezTo>
                      <a:pt x="9869" y="12662"/>
                      <a:pt x="9869" y="12662"/>
                      <a:pt x="9869" y="12662"/>
                    </a:cubicBezTo>
                    <a:cubicBezTo>
                      <a:pt x="10055" y="12662"/>
                      <a:pt x="9869" y="12476"/>
                      <a:pt x="9869" y="12476"/>
                    </a:cubicBezTo>
                    <a:cubicBezTo>
                      <a:pt x="9869" y="12476"/>
                      <a:pt x="9869" y="12476"/>
                      <a:pt x="9869" y="12476"/>
                    </a:cubicBezTo>
                    <a:cubicBezTo>
                      <a:pt x="9869" y="12476"/>
                      <a:pt x="9869" y="12476"/>
                      <a:pt x="9869" y="12476"/>
                    </a:cubicBezTo>
                    <a:cubicBezTo>
                      <a:pt x="9869" y="12476"/>
                      <a:pt x="9869" y="12476"/>
                      <a:pt x="9869" y="12476"/>
                    </a:cubicBezTo>
                    <a:cubicBezTo>
                      <a:pt x="9869" y="12476"/>
                      <a:pt x="9869" y="12476"/>
                      <a:pt x="9869" y="12476"/>
                    </a:cubicBezTo>
                    <a:cubicBezTo>
                      <a:pt x="9869" y="12476"/>
                      <a:pt x="9869" y="12290"/>
                      <a:pt x="9869" y="12290"/>
                    </a:cubicBezTo>
                    <a:cubicBezTo>
                      <a:pt x="9869" y="12290"/>
                      <a:pt x="9869" y="12290"/>
                      <a:pt x="9869" y="12290"/>
                    </a:cubicBezTo>
                    <a:cubicBezTo>
                      <a:pt x="9869" y="12290"/>
                      <a:pt x="9869" y="12290"/>
                      <a:pt x="9869" y="12290"/>
                    </a:cubicBezTo>
                    <a:cubicBezTo>
                      <a:pt x="9869" y="12290"/>
                      <a:pt x="9869" y="12290"/>
                      <a:pt x="9869" y="12290"/>
                    </a:cubicBezTo>
                    <a:cubicBezTo>
                      <a:pt x="9869" y="11917"/>
                      <a:pt x="9869" y="11917"/>
                      <a:pt x="9869" y="11917"/>
                    </a:cubicBezTo>
                    <a:cubicBezTo>
                      <a:pt x="9869" y="11917"/>
                      <a:pt x="9869" y="11917"/>
                      <a:pt x="9869" y="11917"/>
                    </a:cubicBezTo>
                    <a:cubicBezTo>
                      <a:pt x="9869" y="11917"/>
                      <a:pt x="9869" y="11917"/>
                      <a:pt x="9869" y="11917"/>
                    </a:cubicBezTo>
                    <a:cubicBezTo>
                      <a:pt x="9869" y="11917"/>
                      <a:pt x="9869" y="11917"/>
                      <a:pt x="9869" y="11917"/>
                    </a:cubicBezTo>
                    <a:cubicBezTo>
                      <a:pt x="9869" y="11731"/>
                      <a:pt x="9869" y="11731"/>
                      <a:pt x="9869" y="11731"/>
                    </a:cubicBezTo>
                    <a:cubicBezTo>
                      <a:pt x="9869" y="11731"/>
                      <a:pt x="9869" y="11731"/>
                      <a:pt x="9869" y="11731"/>
                    </a:cubicBezTo>
                    <a:cubicBezTo>
                      <a:pt x="9683" y="11731"/>
                      <a:pt x="9683" y="11731"/>
                      <a:pt x="9683" y="11731"/>
                    </a:cubicBezTo>
                    <a:cubicBezTo>
                      <a:pt x="9683" y="11731"/>
                      <a:pt x="9683" y="11731"/>
                      <a:pt x="9683" y="11731"/>
                    </a:cubicBezTo>
                    <a:cubicBezTo>
                      <a:pt x="9497" y="11731"/>
                      <a:pt x="9497" y="11731"/>
                      <a:pt x="9497" y="11731"/>
                    </a:cubicBezTo>
                    <a:cubicBezTo>
                      <a:pt x="9310" y="11731"/>
                      <a:pt x="9310" y="11731"/>
                      <a:pt x="9310" y="11545"/>
                    </a:cubicBezTo>
                    <a:cubicBezTo>
                      <a:pt x="9310" y="11545"/>
                      <a:pt x="9310" y="11545"/>
                      <a:pt x="9310" y="11545"/>
                    </a:cubicBezTo>
                    <a:cubicBezTo>
                      <a:pt x="9310" y="11545"/>
                      <a:pt x="9310" y="11545"/>
                      <a:pt x="9310" y="11545"/>
                    </a:cubicBezTo>
                    <a:cubicBezTo>
                      <a:pt x="9310" y="11545"/>
                      <a:pt x="9310" y="11545"/>
                      <a:pt x="9310" y="11545"/>
                    </a:cubicBezTo>
                    <a:cubicBezTo>
                      <a:pt x="9124" y="11545"/>
                      <a:pt x="9124" y="11545"/>
                      <a:pt x="9124" y="11545"/>
                    </a:cubicBezTo>
                    <a:cubicBezTo>
                      <a:pt x="9124" y="11545"/>
                      <a:pt x="9124" y="11359"/>
                      <a:pt x="9124" y="11359"/>
                    </a:cubicBezTo>
                    <a:cubicBezTo>
                      <a:pt x="9124" y="11359"/>
                      <a:pt x="9124"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752" y="11359"/>
                      <a:pt x="8752" y="11359"/>
                      <a:pt x="8752" y="11359"/>
                    </a:cubicBezTo>
                    <a:cubicBezTo>
                      <a:pt x="8752" y="11359"/>
                      <a:pt x="8752" y="11359"/>
                      <a:pt x="8752" y="11359"/>
                    </a:cubicBezTo>
                    <a:cubicBezTo>
                      <a:pt x="8566" y="11359"/>
                      <a:pt x="8566" y="11359"/>
                      <a:pt x="8566" y="11359"/>
                    </a:cubicBezTo>
                    <a:cubicBezTo>
                      <a:pt x="8566" y="11359"/>
                      <a:pt x="8566" y="11359"/>
                      <a:pt x="8379" y="11359"/>
                    </a:cubicBezTo>
                    <a:cubicBezTo>
                      <a:pt x="8379" y="11359"/>
                      <a:pt x="8379" y="11359"/>
                      <a:pt x="8379" y="11359"/>
                    </a:cubicBezTo>
                    <a:cubicBezTo>
                      <a:pt x="8193" y="11359"/>
                      <a:pt x="8193" y="11359"/>
                      <a:pt x="8193" y="11359"/>
                    </a:cubicBezTo>
                    <a:cubicBezTo>
                      <a:pt x="8193" y="11359"/>
                      <a:pt x="8193" y="11359"/>
                      <a:pt x="8193" y="11359"/>
                    </a:cubicBezTo>
                    <a:cubicBezTo>
                      <a:pt x="8193" y="11359"/>
                      <a:pt x="8193" y="11359"/>
                      <a:pt x="8193" y="11359"/>
                    </a:cubicBezTo>
                    <a:cubicBezTo>
                      <a:pt x="8193" y="11172"/>
                      <a:pt x="8193" y="11172"/>
                      <a:pt x="8007" y="11172"/>
                    </a:cubicBezTo>
                    <a:cubicBezTo>
                      <a:pt x="8007" y="11172"/>
                      <a:pt x="8007" y="11172"/>
                      <a:pt x="8007" y="11172"/>
                    </a:cubicBezTo>
                    <a:cubicBezTo>
                      <a:pt x="8007"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0986"/>
                      <a:pt x="7821" y="10986"/>
                      <a:pt x="7821" y="10986"/>
                    </a:cubicBezTo>
                    <a:cubicBezTo>
                      <a:pt x="7821" y="10986"/>
                      <a:pt x="7634" y="10986"/>
                      <a:pt x="7634" y="10986"/>
                    </a:cubicBezTo>
                    <a:cubicBezTo>
                      <a:pt x="7634" y="10986"/>
                      <a:pt x="7634" y="10986"/>
                      <a:pt x="7634" y="10986"/>
                    </a:cubicBezTo>
                    <a:cubicBezTo>
                      <a:pt x="7634" y="10986"/>
                      <a:pt x="7634" y="10986"/>
                      <a:pt x="7634" y="10986"/>
                    </a:cubicBezTo>
                    <a:cubicBezTo>
                      <a:pt x="7262" y="10986"/>
                      <a:pt x="7262" y="10986"/>
                      <a:pt x="7262" y="10986"/>
                    </a:cubicBezTo>
                    <a:cubicBezTo>
                      <a:pt x="7262" y="10986"/>
                      <a:pt x="7262" y="10986"/>
                      <a:pt x="7262" y="10986"/>
                    </a:cubicBezTo>
                    <a:cubicBezTo>
                      <a:pt x="7076" y="10986"/>
                      <a:pt x="7076" y="10986"/>
                      <a:pt x="7076" y="10986"/>
                    </a:cubicBezTo>
                    <a:cubicBezTo>
                      <a:pt x="7076" y="10986"/>
                      <a:pt x="7076" y="10986"/>
                      <a:pt x="7076" y="10986"/>
                    </a:cubicBezTo>
                    <a:cubicBezTo>
                      <a:pt x="7076" y="10986"/>
                      <a:pt x="7076" y="10986"/>
                      <a:pt x="7076"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7076" y="10986"/>
                      <a:pt x="7076" y="10800"/>
                    </a:cubicBezTo>
                    <a:cubicBezTo>
                      <a:pt x="7076" y="10800"/>
                      <a:pt x="7076" y="10800"/>
                      <a:pt x="7076" y="10800"/>
                    </a:cubicBezTo>
                    <a:cubicBezTo>
                      <a:pt x="7262" y="10800"/>
                      <a:pt x="7262" y="10800"/>
                      <a:pt x="7262" y="10800"/>
                    </a:cubicBezTo>
                    <a:cubicBezTo>
                      <a:pt x="7262" y="10800"/>
                      <a:pt x="7262" y="10800"/>
                      <a:pt x="7262" y="10800"/>
                    </a:cubicBezTo>
                    <a:cubicBezTo>
                      <a:pt x="7262" y="10800"/>
                      <a:pt x="7262" y="10800"/>
                      <a:pt x="7262" y="10800"/>
                    </a:cubicBezTo>
                    <a:cubicBezTo>
                      <a:pt x="7262" y="10800"/>
                      <a:pt x="7448" y="10800"/>
                      <a:pt x="7448" y="10800"/>
                    </a:cubicBezTo>
                    <a:cubicBezTo>
                      <a:pt x="7448" y="10800"/>
                      <a:pt x="7262" y="10614"/>
                      <a:pt x="7262" y="10614"/>
                    </a:cubicBezTo>
                    <a:cubicBezTo>
                      <a:pt x="7262" y="10614"/>
                      <a:pt x="7262" y="10614"/>
                      <a:pt x="7262" y="10428"/>
                    </a:cubicBezTo>
                    <a:cubicBezTo>
                      <a:pt x="7262" y="10428"/>
                      <a:pt x="7076" y="10428"/>
                      <a:pt x="7076" y="10428"/>
                    </a:cubicBezTo>
                    <a:cubicBezTo>
                      <a:pt x="7076" y="10428"/>
                      <a:pt x="7076" y="10241"/>
                      <a:pt x="7076" y="10241"/>
                    </a:cubicBezTo>
                    <a:cubicBezTo>
                      <a:pt x="7076" y="10241"/>
                      <a:pt x="7076" y="10241"/>
                      <a:pt x="7076" y="10241"/>
                    </a:cubicBezTo>
                    <a:cubicBezTo>
                      <a:pt x="7076" y="10241"/>
                      <a:pt x="7076" y="10241"/>
                      <a:pt x="7076" y="10241"/>
                    </a:cubicBezTo>
                    <a:cubicBezTo>
                      <a:pt x="7076" y="10241"/>
                      <a:pt x="6890" y="10241"/>
                      <a:pt x="6890" y="10241"/>
                    </a:cubicBezTo>
                    <a:cubicBezTo>
                      <a:pt x="6890" y="10241"/>
                      <a:pt x="6890" y="10241"/>
                      <a:pt x="6890" y="10241"/>
                    </a:cubicBezTo>
                    <a:cubicBezTo>
                      <a:pt x="6890" y="10241"/>
                      <a:pt x="6890" y="10241"/>
                      <a:pt x="6890" y="10241"/>
                    </a:cubicBezTo>
                    <a:cubicBezTo>
                      <a:pt x="6890" y="10241"/>
                      <a:pt x="6890" y="10241"/>
                      <a:pt x="6703" y="10055"/>
                    </a:cubicBezTo>
                    <a:cubicBezTo>
                      <a:pt x="6703" y="10055"/>
                      <a:pt x="6703" y="10055"/>
                      <a:pt x="6703" y="10055"/>
                    </a:cubicBezTo>
                    <a:cubicBezTo>
                      <a:pt x="6703" y="10055"/>
                      <a:pt x="6703" y="10055"/>
                      <a:pt x="6703" y="10055"/>
                    </a:cubicBezTo>
                    <a:cubicBezTo>
                      <a:pt x="6703" y="10055"/>
                      <a:pt x="6703" y="10055"/>
                      <a:pt x="6703" y="10055"/>
                    </a:cubicBezTo>
                    <a:cubicBezTo>
                      <a:pt x="6703" y="10055"/>
                      <a:pt x="6703" y="10055"/>
                      <a:pt x="6703" y="10055"/>
                    </a:cubicBezTo>
                    <a:cubicBezTo>
                      <a:pt x="6703" y="10055"/>
                      <a:pt x="6703" y="10055"/>
                      <a:pt x="6703" y="10055"/>
                    </a:cubicBezTo>
                    <a:cubicBezTo>
                      <a:pt x="6703" y="9869"/>
                      <a:pt x="6703" y="9869"/>
                      <a:pt x="6517" y="9869"/>
                    </a:cubicBezTo>
                    <a:cubicBezTo>
                      <a:pt x="6517" y="9869"/>
                      <a:pt x="6517" y="9869"/>
                      <a:pt x="6517" y="9869"/>
                    </a:cubicBezTo>
                    <a:cubicBezTo>
                      <a:pt x="6517" y="9869"/>
                      <a:pt x="6517" y="9869"/>
                      <a:pt x="6517" y="9683"/>
                    </a:cubicBezTo>
                    <a:cubicBezTo>
                      <a:pt x="6517" y="9683"/>
                      <a:pt x="6517" y="9683"/>
                      <a:pt x="6517" y="9683"/>
                    </a:cubicBezTo>
                    <a:cubicBezTo>
                      <a:pt x="6331" y="9683"/>
                      <a:pt x="6331" y="9683"/>
                      <a:pt x="6331" y="9683"/>
                    </a:cubicBezTo>
                    <a:cubicBezTo>
                      <a:pt x="6331" y="9683"/>
                      <a:pt x="6331" y="9683"/>
                      <a:pt x="6331" y="9683"/>
                    </a:cubicBezTo>
                    <a:cubicBezTo>
                      <a:pt x="6145" y="9683"/>
                      <a:pt x="6145" y="9683"/>
                      <a:pt x="6145" y="9683"/>
                    </a:cubicBezTo>
                    <a:cubicBezTo>
                      <a:pt x="6145" y="9497"/>
                      <a:pt x="6145" y="9497"/>
                      <a:pt x="6145" y="9497"/>
                    </a:cubicBezTo>
                    <a:cubicBezTo>
                      <a:pt x="5959" y="9497"/>
                      <a:pt x="5959" y="9497"/>
                      <a:pt x="5959" y="9497"/>
                    </a:cubicBezTo>
                    <a:cubicBezTo>
                      <a:pt x="5959" y="9497"/>
                      <a:pt x="5959" y="9497"/>
                      <a:pt x="5959" y="9497"/>
                    </a:cubicBezTo>
                    <a:cubicBezTo>
                      <a:pt x="5959" y="9497"/>
                      <a:pt x="5772" y="9497"/>
                      <a:pt x="5772" y="9497"/>
                    </a:cubicBezTo>
                    <a:cubicBezTo>
                      <a:pt x="5772" y="9497"/>
                      <a:pt x="5772" y="9497"/>
                      <a:pt x="5772" y="9497"/>
                    </a:cubicBezTo>
                    <a:cubicBezTo>
                      <a:pt x="5772" y="9497"/>
                      <a:pt x="5772" y="9497"/>
                      <a:pt x="5772" y="9497"/>
                    </a:cubicBezTo>
                    <a:cubicBezTo>
                      <a:pt x="5772" y="9497"/>
                      <a:pt x="5772" y="9310"/>
                      <a:pt x="5586" y="9310"/>
                    </a:cubicBezTo>
                    <a:cubicBezTo>
                      <a:pt x="5586" y="9310"/>
                      <a:pt x="5586" y="9310"/>
                      <a:pt x="5586" y="9310"/>
                    </a:cubicBezTo>
                    <a:cubicBezTo>
                      <a:pt x="5586" y="9310"/>
                      <a:pt x="5586" y="9310"/>
                      <a:pt x="5586" y="9310"/>
                    </a:cubicBezTo>
                    <a:cubicBezTo>
                      <a:pt x="5586" y="9310"/>
                      <a:pt x="5586" y="9310"/>
                      <a:pt x="5586" y="9310"/>
                    </a:cubicBezTo>
                    <a:cubicBezTo>
                      <a:pt x="5586" y="9124"/>
                      <a:pt x="5400" y="9124"/>
                      <a:pt x="5400" y="9124"/>
                    </a:cubicBezTo>
                    <a:cubicBezTo>
                      <a:pt x="5400" y="9124"/>
                      <a:pt x="5400" y="9124"/>
                      <a:pt x="5400" y="9124"/>
                    </a:cubicBezTo>
                    <a:cubicBezTo>
                      <a:pt x="5214" y="9124"/>
                      <a:pt x="5214" y="9124"/>
                      <a:pt x="5214" y="9124"/>
                    </a:cubicBezTo>
                    <a:cubicBezTo>
                      <a:pt x="5214" y="9124"/>
                      <a:pt x="5214" y="9124"/>
                      <a:pt x="5214" y="9124"/>
                    </a:cubicBezTo>
                    <a:cubicBezTo>
                      <a:pt x="5214" y="9124"/>
                      <a:pt x="5214" y="9124"/>
                      <a:pt x="5214" y="9124"/>
                    </a:cubicBezTo>
                    <a:cubicBezTo>
                      <a:pt x="5400" y="8938"/>
                      <a:pt x="5400" y="8938"/>
                      <a:pt x="5400" y="8938"/>
                    </a:cubicBezTo>
                    <a:cubicBezTo>
                      <a:pt x="5214" y="8938"/>
                      <a:pt x="5214" y="8938"/>
                      <a:pt x="5214" y="8938"/>
                    </a:cubicBezTo>
                    <a:cubicBezTo>
                      <a:pt x="5214" y="8938"/>
                      <a:pt x="5214" y="8938"/>
                      <a:pt x="5214" y="8938"/>
                    </a:cubicBezTo>
                    <a:cubicBezTo>
                      <a:pt x="5214" y="8938"/>
                      <a:pt x="5214" y="8938"/>
                      <a:pt x="5214" y="8938"/>
                    </a:cubicBezTo>
                    <a:cubicBezTo>
                      <a:pt x="5214" y="8938"/>
                      <a:pt x="5214" y="8938"/>
                      <a:pt x="5214" y="8938"/>
                    </a:cubicBezTo>
                    <a:cubicBezTo>
                      <a:pt x="5028" y="8938"/>
                      <a:pt x="5028" y="8938"/>
                      <a:pt x="5028" y="8938"/>
                    </a:cubicBezTo>
                    <a:cubicBezTo>
                      <a:pt x="5028" y="8938"/>
                      <a:pt x="4841" y="8938"/>
                      <a:pt x="4841" y="8938"/>
                    </a:cubicBezTo>
                    <a:cubicBezTo>
                      <a:pt x="4841" y="8938"/>
                      <a:pt x="4841" y="8938"/>
                      <a:pt x="4841" y="8938"/>
                    </a:cubicBezTo>
                    <a:cubicBezTo>
                      <a:pt x="4841" y="8938"/>
                      <a:pt x="4841" y="8938"/>
                      <a:pt x="4841" y="8938"/>
                    </a:cubicBezTo>
                    <a:cubicBezTo>
                      <a:pt x="4841" y="8938"/>
                      <a:pt x="4841" y="8938"/>
                      <a:pt x="4841" y="8938"/>
                    </a:cubicBezTo>
                    <a:cubicBezTo>
                      <a:pt x="4841" y="8938"/>
                      <a:pt x="4841" y="8938"/>
                      <a:pt x="4841" y="8938"/>
                    </a:cubicBezTo>
                    <a:cubicBezTo>
                      <a:pt x="4841" y="8938"/>
                      <a:pt x="4655" y="8938"/>
                      <a:pt x="4841" y="8938"/>
                    </a:cubicBezTo>
                    <a:cubicBezTo>
                      <a:pt x="4841" y="8752"/>
                      <a:pt x="4841" y="8752"/>
                      <a:pt x="4841" y="8752"/>
                    </a:cubicBezTo>
                    <a:cubicBezTo>
                      <a:pt x="4655" y="8752"/>
                      <a:pt x="4655" y="8752"/>
                      <a:pt x="4655" y="8752"/>
                    </a:cubicBezTo>
                    <a:cubicBezTo>
                      <a:pt x="4655" y="8752"/>
                      <a:pt x="4469" y="8752"/>
                      <a:pt x="4469" y="8752"/>
                    </a:cubicBezTo>
                    <a:cubicBezTo>
                      <a:pt x="4469" y="8752"/>
                      <a:pt x="4469" y="8752"/>
                      <a:pt x="4283" y="8752"/>
                    </a:cubicBezTo>
                    <a:cubicBezTo>
                      <a:pt x="4283" y="8752"/>
                      <a:pt x="4283" y="8752"/>
                      <a:pt x="4283" y="8752"/>
                    </a:cubicBezTo>
                    <a:cubicBezTo>
                      <a:pt x="4283" y="8752"/>
                      <a:pt x="4097" y="8566"/>
                      <a:pt x="4097" y="8566"/>
                    </a:cubicBezTo>
                    <a:cubicBezTo>
                      <a:pt x="4097" y="8566"/>
                      <a:pt x="4097" y="8566"/>
                      <a:pt x="3910" y="8566"/>
                    </a:cubicBezTo>
                    <a:cubicBezTo>
                      <a:pt x="3910" y="8566"/>
                      <a:pt x="3910" y="8566"/>
                      <a:pt x="3910" y="8566"/>
                    </a:cubicBezTo>
                    <a:cubicBezTo>
                      <a:pt x="3910" y="8566"/>
                      <a:pt x="3910" y="8566"/>
                      <a:pt x="3910" y="8566"/>
                    </a:cubicBezTo>
                    <a:cubicBezTo>
                      <a:pt x="3910" y="8566"/>
                      <a:pt x="3910" y="8566"/>
                      <a:pt x="3910" y="8566"/>
                    </a:cubicBezTo>
                    <a:cubicBezTo>
                      <a:pt x="3724" y="8566"/>
                      <a:pt x="3724" y="8566"/>
                      <a:pt x="3724" y="8566"/>
                    </a:cubicBezTo>
                    <a:cubicBezTo>
                      <a:pt x="3724" y="8752"/>
                      <a:pt x="3724" y="8752"/>
                      <a:pt x="3724" y="8752"/>
                    </a:cubicBezTo>
                    <a:cubicBezTo>
                      <a:pt x="3724" y="8566"/>
                      <a:pt x="3538" y="8566"/>
                      <a:pt x="3538" y="8566"/>
                    </a:cubicBezTo>
                    <a:cubicBezTo>
                      <a:pt x="3538" y="8566"/>
                      <a:pt x="3538" y="8566"/>
                      <a:pt x="3538" y="8566"/>
                    </a:cubicBezTo>
                    <a:cubicBezTo>
                      <a:pt x="3538" y="8566"/>
                      <a:pt x="3538" y="8566"/>
                      <a:pt x="3538" y="8566"/>
                    </a:cubicBezTo>
                    <a:cubicBezTo>
                      <a:pt x="3538" y="8752"/>
                      <a:pt x="3538" y="8752"/>
                      <a:pt x="3538" y="8752"/>
                    </a:cubicBezTo>
                    <a:cubicBezTo>
                      <a:pt x="3538" y="8752"/>
                      <a:pt x="3538" y="8752"/>
                      <a:pt x="3538" y="8752"/>
                    </a:cubicBezTo>
                    <a:cubicBezTo>
                      <a:pt x="3538" y="8752"/>
                      <a:pt x="3352" y="8752"/>
                      <a:pt x="3352" y="8752"/>
                    </a:cubicBezTo>
                    <a:cubicBezTo>
                      <a:pt x="3352" y="8752"/>
                      <a:pt x="3352" y="8752"/>
                      <a:pt x="3352" y="8752"/>
                    </a:cubicBezTo>
                    <a:cubicBezTo>
                      <a:pt x="3352" y="8752"/>
                      <a:pt x="3352" y="8752"/>
                      <a:pt x="3352" y="8752"/>
                    </a:cubicBezTo>
                    <a:cubicBezTo>
                      <a:pt x="3352" y="8752"/>
                      <a:pt x="3166" y="8752"/>
                      <a:pt x="3166" y="8752"/>
                    </a:cubicBezTo>
                    <a:cubicBezTo>
                      <a:pt x="3166" y="8752"/>
                      <a:pt x="3166" y="8752"/>
                      <a:pt x="3166" y="8752"/>
                    </a:cubicBezTo>
                    <a:cubicBezTo>
                      <a:pt x="2979" y="8752"/>
                      <a:pt x="2979" y="8752"/>
                      <a:pt x="2979" y="8752"/>
                    </a:cubicBezTo>
                    <a:cubicBezTo>
                      <a:pt x="2979" y="8752"/>
                      <a:pt x="2979" y="8752"/>
                      <a:pt x="2979" y="8752"/>
                    </a:cubicBezTo>
                    <a:cubicBezTo>
                      <a:pt x="2979" y="8938"/>
                      <a:pt x="2979" y="8938"/>
                      <a:pt x="2979" y="8938"/>
                    </a:cubicBezTo>
                    <a:cubicBezTo>
                      <a:pt x="2979" y="8938"/>
                      <a:pt x="2979" y="8938"/>
                      <a:pt x="2979" y="8938"/>
                    </a:cubicBezTo>
                    <a:cubicBezTo>
                      <a:pt x="2979" y="8938"/>
                      <a:pt x="3166" y="8938"/>
                      <a:pt x="3166" y="8938"/>
                    </a:cubicBezTo>
                    <a:cubicBezTo>
                      <a:pt x="3166" y="8938"/>
                      <a:pt x="3166" y="8938"/>
                      <a:pt x="3166" y="8938"/>
                    </a:cubicBezTo>
                    <a:cubicBezTo>
                      <a:pt x="3166" y="9124"/>
                      <a:pt x="3166" y="9124"/>
                      <a:pt x="3166" y="9124"/>
                    </a:cubicBezTo>
                    <a:cubicBezTo>
                      <a:pt x="3166" y="9124"/>
                      <a:pt x="3166" y="9124"/>
                      <a:pt x="3166" y="9124"/>
                    </a:cubicBezTo>
                    <a:cubicBezTo>
                      <a:pt x="3166" y="9124"/>
                      <a:pt x="3166"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793" y="9124"/>
                      <a:pt x="2793" y="9124"/>
                    </a:cubicBezTo>
                    <a:cubicBezTo>
                      <a:pt x="2793" y="9124"/>
                      <a:pt x="2793" y="9124"/>
                      <a:pt x="2793" y="9124"/>
                    </a:cubicBezTo>
                    <a:cubicBezTo>
                      <a:pt x="2793" y="9124"/>
                      <a:pt x="2793" y="8938"/>
                      <a:pt x="2793" y="8938"/>
                    </a:cubicBezTo>
                    <a:cubicBezTo>
                      <a:pt x="2793" y="8938"/>
                      <a:pt x="2793" y="8938"/>
                      <a:pt x="2793" y="8938"/>
                    </a:cubicBezTo>
                    <a:cubicBezTo>
                      <a:pt x="2793" y="8938"/>
                      <a:pt x="2793" y="8938"/>
                      <a:pt x="2607" y="8938"/>
                    </a:cubicBezTo>
                    <a:cubicBezTo>
                      <a:pt x="2607" y="8938"/>
                      <a:pt x="2607" y="8938"/>
                      <a:pt x="2607" y="8938"/>
                    </a:cubicBezTo>
                    <a:cubicBezTo>
                      <a:pt x="2607" y="8938"/>
                      <a:pt x="2607" y="8938"/>
                      <a:pt x="2607" y="8938"/>
                    </a:cubicBezTo>
                    <a:cubicBezTo>
                      <a:pt x="2421" y="8938"/>
                      <a:pt x="2421" y="8938"/>
                      <a:pt x="2421" y="8938"/>
                    </a:cubicBezTo>
                    <a:cubicBezTo>
                      <a:pt x="2421" y="8938"/>
                      <a:pt x="2421" y="8938"/>
                      <a:pt x="2421" y="8938"/>
                    </a:cubicBezTo>
                    <a:cubicBezTo>
                      <a:pt x="2421" y="8938"/>
                      <a:pt x="2421" y="8938"/>
                      <a:pt x="2421" y="8938"/>
                    </a:cubicBezTo>
                    <a:cubicBezTo>
                      <a:pt x="2421" y="8938"/>
                      <a:pt x="2421" y="8938"/>
                      <a:pt x="2421" y="8938"/>
                    </a:cubicBezTo>
                    <a:cubicBezTo>
                      <a:pt x="2421" y="8938"/>
                      <a:pt x="2234" y="8938"/>
                      <a:pt x="2234" y="8938"/>
                    </a:cubicBezTo>
                    <a:cubicBezTo>
                      <a:pt x="2234" y="8938"/>
                      <a:pt x="2234" y="8938"/>
                      <a:pt x="2234" y="8938"/>
                    </a:cubicBezTo>
                    <a:cubicBezTo>
                      <a:pt x="2234" y="8752"/>
                      <a:pt x="2234" y="8752"/>
                      <a:pt x="2234" y="8752"/>
                    </a:cubicBezTo>
                    <a:cubicBezTo>
                      <a:pt x="2234" y="8752"/>
                      <a:pt x="2234" y="8752"/>
                      <a:pt x="2234" y="8752"/>
                    </a:cubicBezTo>
                    <a:cubicBezTo>
                      <a:pt x="2234" y="8752"/>
                      <a:pt x="2234" y="8752"/>
                      <a:pt x="2234" y="8566"/>
                    </a:cubicBezTo>
                    <a:cubicBezTo>
                      <a:pt x="2234" y="8566"/>
                      <a:pt x="2234" y="8566"/>
                      <a:pt x="2234" y="8566"/>
                    </a:cubicBezTo>
                    <a:cubicBezTo>
                      <a:pt x="2234" y="8566"/>
                      <a:pt x="2234" y="8566"/>
                      <a:pt x="2234" y="8566"/>
                    </a:cubicBezTo>
                    <a:cubicBezTo>
                      <a:pt x="2234" y="8566"/>
                      <a:pt x="2234" y="8566"/>
                      <a:pt x="2234" y="8566"/>
                    </a:cubicBezTo>
                    <a:cubicBezTo>
                      <a:pt x="2234" y="8566"/>
                      <a:pt x="2421" y="8566"/>
                      <a:pt x="2421" y="8379"/>
                    </a:cubicBezTo>
                    <a:cubicBezTo>
                      <a:pt x="2421" y="8379"/>
                      <a:pt x="2421" y="8193"/>
                      <a:pt x="2421" y="8193"/>
                    </a:cubicBezTo>
                    <a:cubicBezTo>
                      <a:pt x="2421" y="8193"/>
                      <a:pt x="2421" y="8193"/>
                      <a:pt x="2421" y="8193"/>
                    </a:cubicBezTo>
                    <a:cubicBezTo>
                      <a:pt x="2421" y="8193"/>
                      <a:pt x="2421" y="8193"/>
                      <a:pt x="2421" y="8193"/>
                    </a:cubicBezTo>
                    <a:cubicBezTo>
                      <a:pt x="2421" y="8193"/>
                      <a:pt x="2421" y="8193"/>
                      <a:pt x="2421" y="8193"/>
                    </a:cubicBezTo>
                    <a:cubicBezTo>
                      <a:pt x="2421" y="8007"/>
                      <a:pt x="2421" y="8007"/>
                      <a:pt x="2421" y="8007"/>
                    </a:cubicBezTo>
                    <a:cubicBezTo>
                      <a:pt x="2421" y="8007"/>
                      <a:pt x="2421" y="8007"/>
                      <a:pt x="2421" y="7821"/>
                    </a:cubicBezTo>
                    <a:cubicBezTo>
                      <a:pt x="2421" y="7821"/>
                      <a:pt x="2421" y="7821"/>
                      <a:pt x="2234" y="7821"/>
                    </a:cubicBezTo>
                    <a:cubicBezTo>
                      <a:pt x="2234" y="7821"/>
                      <a:pt x="2234" y="7821"/>
                      <a:pt x="2234" y="7821"/>
                    </a:cubicBezTo>
                    <a:cubicBezTo>
                      <a:pt x="2234" y="7821"/>
                      <a:pt x="2234" y="7821"/>
                      <a:pt x="2234" y="7821"/>
                    </a:cubicBezTo>
                    <a:cubicBezTo>
                      <a:pt x="2234" y="7821"/>
                      <a:pt x="2234" y="7821"/>
                      <a:pt x="2234" y="7821"/>
                    </a:cubicBezTo>
                    <a:cubicBezTo>
                      <a:pt x="2048" y="7821"/>
                      <a:pt x="2048" y="7821"/>
                      <a:pt x="2048" y="7821"/>
                    </a:cubicBezTo>
                    <a:cubicBezTo>
                      <a:pt x="2048" y="7821"/>
                      <a:pt x="2048" y="7821"/>
                      <a:pt x="2048" y="7821"/>
                    </a:cubicBezTo>
                    <a:cubicBezTo>
                      <a:pt x="2048" y="7821"/>
                      <a:pt x="2048" y="7821"/>
                      <a:pt x="2048" y="7821"/>
                    </a:cubicBezTo>
                    <a:cubicBezTo>
                      <a:pt x="2048" y="7821"/>
                      <a:pt x="2048" y="7821"/>
                      <a:pt x="2048" y="7821"/>
                    </a:cubicBezTo>
                    <a:cubicBezTo>
                      <a:pt x="2048" y="7634"/>
                      <a:pt x="2048" y="7634"/>
                      <a:pt x="2048" y="7634"/>
                    </a:cubicBezTo>
                    <a:cubicBezTo>
                      <a:pt x="2048" y="7634"/>
                      <a:pt x="2048" y="7634"/>
                      <a:pt x="2048" y="7634"/>
                    </a:cubicBezTo>
                    <a:cubicBezTo>
                      <a:pt x="2048" y="7634"/>
                      <a:pt x="2048" y="7634"/>
                      <a:pt x="2048" y="7634"/>
                    </a:cubicBezTo>
                    <a:cubicBezTo>
                      <a:pt x="2048" y="7634"/>
                      <a:pt x="2048" y="7634"/>
                      <a:pt x="2048" y="7634"/>
                    </a:cubicBezTo>
                    <a:cubicBezTo>
                      <a:pt x="2048" y="7634"/>
                      <a:pt x="2048" y="7634"/>
                      <a:pt x="2048" y="7448"/>
                    </a:cubicBezTo>
                    <a:cubicBezTo>
                      <a:pt x="2048" y="7448"/>
                      <a:pt x="2048" y="7448"/>
                      <a:pt x="2048" y="7448"/>
                    </a:cubicBezTo>
                    <a:cubicBezTo>
                      <a:pt x="2048" y="7448"/>
                      <a:pt x="2048" y="7448"/>
                      <a:pt x="2048" y="7448"/>
                    </a:cubicBezTo>
                    <a:cubicBezTo>
                      <a:pt x="2048" y="7448"/>
                      <a:pt x="2048" y="7448"/>
                      <a:pt x="2048" y="7448"/>
                    </a:cubicBezTo>
                    <a:cubicBezTo>
                      <a:pt x="2048" y="7448"/>
                      <a:pt x="2048" y="7448"/>
                      <a:pt x="2048" y="7448"/>
                    </a:cubicBezTo>
                    <a:cubicBezTo>
                      <a:pt x="2048" y="7448"/>
                      <a:pt x="2048" y="7448"/>
                      <a:pt x="2234" y="7448"/>
                    </a:cubicBezTo>
                    <a:cubicBezTo>
                      <a:pt x="2234" y="7448"/>
                      <a:pt x="2234" y="7262"/>
                      <a:pt x="2421" y="7076"/>
                    </a:cubicBezTo>
                    <a:cubicBezTo>
                      <a:pt x="2421" y="7076"/>
                      <a:pt x="2421" y="7076"/>
                      <a:pt x="2421" y="6890"/>
                    </a:cubicBezTo>
                    <a:cubicBezTo>
                      <a:pt x="2421" y="6890"/>
                      <a:pt x="2421" y="6890"/>
                      <a:pt x="2421" y="6890"/>
                    </a:cubicBezTo>
                    <a:cubicBezTo>
                      <a:pt x="2421" y="6890"/>
                      <a:pt x="2421" y="6890"/>
                      <a:pt x="2421" y="6890"/>
                    </a:cubicBezTo>
                    <a:cubicBezTo>
                      <a:pt x="2234" y="6890"/>
                      <a:pt x="2234" y="6890"/>
                      <a:pt x="2234" y="6890"/>
                    </a:cubicBezTo>
                    <a:cubicBezTo>
                      <a:pt x="2234" y="6890"/>
                      <a:pt x="2234" y="6890"/>
                      <a:pt x="2234" y="6890"/>
                    </a:cubicBezTo>
                    <a:cubicBezTo>
                      <a:pt x="2234" y="6890"/>
                      <a:pt x="2048" y="6890"/>
                      <a:pt x="2048" y="6890"/>
                    </a:cubicBezTo>
                    <a:cubicBezTo>
                      <a:pt x="2048" y="6890"/>
                      <a:pt x="1862" y="6890"/>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676" y="7076"/>
                      <a:pt x="1676" y="7262"/>
                      <a:pt x="1676" y="7262"/>
                    </a:cubicBezTo>
                    <a:cubicBezTo>
                      <a:pt x="1676" y="7262"/>
                      <a:pt x="1676" y="7262"/>
                      <a:pt x="1676" y="7262"/>
                    </a:cubicBezTo>
                    <a:cubicBezTo>
                      <a:pt x="1676" y="7262"/>
                      <a:pt x="1676" y="7262"/>
                      <a:pt x="1676" y="7262"/>
                    </a:cubicBezTo>
                    <a:cubicBezTo>
                      <a:pt x="1676" y="7262"/>
                      <a:pt x="1490" y="7448"/>
                      <a:pt x="1490" y="7448"/>
                    </a:cubicBezTo>
                    <a:cubicBezTo>
                      <a:pt x="1490" y="7448"/>
                      <a:pt x="1490" y="7262"/>
                      <a:pt x="1490" y="7262"/>
                    </a:cubicBezTo>
                    <a:cubicBezTo>
                      <a:pt x="1490" y="7262"/>
                      <a:pt x="1490" y="7262"/>
                      <a:pt x="1490" y="7262"/>
                    </a:cubicBezTo>
                    <a:cubicBezTo>
                      <a:pt x="1490" y="7262"/>
                      <a:pt x="1490" y="7262"/>
                      <a:pt x="1490" y="7262"/>
                    </a:cubicBezTo>
                    <a:cubicBezTo>
                      <a:pt x="1490" y="7076"/>
                      <a:pt x="1490" y="7076"/>
                      <a:pt x="1490" y="7076"/>
                    </a:cubicBezTo>
                    <a:cubicBezTo>
                      <a:pt x="1490" y="7076"/>
                      <a:pt x="1490" y="7076"/>
                      <a:pt x="1303" y="7076"/>
                    </a:cubicBezTo>
                    <a:cubicBezTo>
                      <a:pt x="1303" y="7076"/>
                      <a:pt x="1303" y="7076"/>
                      <a:pt x="1303" y="7076"/>
                    </a:cubicBezTo>
                    <a:cubicBezTo>
                      <a:pt x="1303" y="7076"/>
                      <a:pt x="1303" y="7076"/>
                      <a:pt x="1303" y="7076"/>
                    </a:cubicBezTo>
                    <a:cubicBezTo>
                      <a:pt x="1303" y="7076"/>
                      <a:pt x="1303" y="7076"/>
                      <a:pt x="1303" y="7076"/>
                    </a:cubicBezTo>
                    <a:cubicBezTo>
                      <a:pt x="1303" y="7076"/>
                      <a:pt x="1490" y="6890"/>
                      <a:pt x="1490" y="6890"/>
                    </a:cubicBezTo>
                    <a:cubicBezTo>
                      <a:pt x="1490" y="6890"/>
                      <a:pt x="1490" y="6890"/>
                      <a:pt x="1490" y="6890"/>
                    </a:cubicBezTo>
                    <a:cubicBezTo>
                      <a:pt x="1490" y="7076"/>
                      <a:pt x="1490" y="7076"/>
                      <a:pt x="1490" y="7076"/>
                    </a:cubicBezTo>
                    <a:cubicBezTo>
                      <a:pt x="1490" y="6890"/>
                      <a:pt x="1490" y="6890"/>
                      <a:pt x="1490" y="6890"/>
                    </a:cubicBezTo>
                    <a:cubicBezTo>
                      <a:pt x="1490" y="6890"/>
                      <a:pt x="1490" y="6890"/>
                      <a:pt x="1490" y="6890"/>
                    </a:cubicBezTo>
                    <a:cubicBezTo>
                      <a:pt x="1490" y="6890"/>
                      <a:pt x="1490" y="6890"/>
                      <a:pt x="1490" y="6890"/>
                    </a:cubicBezTo>
                    <a:cubicBezTo>
                      <a:pt x="1676" y="6890"/>
                      <a:pt x="1676" y="6890"/>
                      <a:pt x="1676" y="6890"/>
                    </a:cubicBezTo>
                    <a:cubicBezTo>
                      <a:pt x="1676" y="6890"/>
                      <a:pt x="1676" y="6890"/>
                      <a:pt x="1676" y="6890"/>
                    </a:cubicBezTo>
                    <a:cubicBezTo>
                      <a:pt x="1676" y="6890"/>
                      <a:pt x="1676" y="6890"/>
                      <a:pt x="1676" y="6703"/>
                    </a:cubicBezTo>
                    <a:cubicBezTo>
                      <a:pt x="1676" y="6703"/>
                      <a:pt x="1490" y="6703"/>
                      <a:pt x="1676" y="6703"/>
                    </a:cubicBezTo>
                    <a:cubicBezTo>
                      <a:pt x="1676" y="6703"/>
                      <a:pt x="1676" y="6703"/>
                      <a:pt x="1676" y="6703"/>
                    </a:cubicBezTo>
                    <a:cubicBezTo>
                      <a:pt x="1676" y="6703"/>
                      <a:pt x="1676" y="6703"/>
                      <a:pt x="1676" y="6703"/>
                    </a:cubicBezTo>
                    <a:cubicBezTo>
                      <a:pt x="1676" y="6703"/>
                      <a:pt x="1676" y="6703"/>
                      <a:pt x="1676" y="6703"/>
                    </a:cubicBezTo>
                    <a:cubicBezTo>
                      <a:pt x="1676" y="6703"/>
                      <a:pt x="1676" y="6517"/>
                      <a:pt x="1676" y="6517"/>
                    </a:cubicBezTo>
                    <a:cubicBezTo>
                      <a:pt x="1676" y="6517"/>
                      <a:pt x="1676" y="6331"/>
                      <a:pt x="1676" y="6331"/>
                    </a:cubicBezTo>
                    <a:cubicBezTo>
                      <a:pt x="1676" y="6331"/>
                      <a:pt x="1676" y="6331"/>
                      <a:pt x="1676" y="6331"/>
                    </a:cubicBezTo>
                    <a:cubicBezTo>
                      <a:pt x="1862" y="6331"/>
                      <a:pt x="1862" y="6331"/>
                      <a:pt x="1862" y="6331"/>
                    </a:cubicBezTo>
                    <a:cubicBezTo>
                      <a:pt x="1862" y="6331"/>
                      <a:pt x="1862" y="6331"/>
                      <a:pt x="1862" y="6331"/>
                    </a:cubicBezTo>
                    <a:cubicBezTo>
                      <a:pt x="1862" y="6331"/>
                      <a:pt x="1862" y="6331"/>
                      <a:pt x="1862" y="6331"/>
                    </a:cubicBezTo>
                    <a:cubicBezTo>
                      <a:pt x="1862" y="6331"/>
                      <a:pt x="1676" y="6145"/>
                      <a:pt x="1862" y="6145"/>
                    </a:cubicBezTo>
                    <a:cubicBezTo>
                      <a:pt x="1862" y="6145"/>
                      <a:pt x="1862" y="6145"/>
                      <a:pt x="1862" y="6145"/>
                    </a:cubicBezTo>
                    <a:cubicBezTo>
                      <a:pt x="1862" y="6145"/>
                      <a:pt x="1862" y="6145"/>
                      <a:pt x="1862" y="6145"/>
                    </a:cubicBezTo>
                    <a:cubicBezTo>
                      <a:pt x="1862" y="6145"/>
                      <a:pt x="1862" y="6145"/>
                      <a:pt x="1862" y="6145"/>
                    </a:cubicBezTo>
                    <a:cubicBezTo>
                      <a:pt x="1862" y="6145"/>
                      <a:pt x="1862" y="6145"/>
                      <a:pt x="1862" y="6145"/>
                    </a:cubicBezTo>
                    <a:cubicBezTo>
                      <a:pt x="1862" y="6145"/>
                      <a:pt x="1862" y="5959"/>
                      <a:pt x="1862" y="5959"/>
                    </a:cubicBezTo>
                    <a:cubicBezTo>
                      <a:pt x="1862" y="5959"/>
                      <a:pt x="1862" y="5959"/>
                      <a:pt x="1862" y="5959"/>
                    </a:cubicBezTo>
                    <a:cubicBezTo>
                      <a:pt x="1862" y="5959"/>
                      <a:pt x="1862" y="5959"/>
                      <a:pt x="1862" y="5959"/>
                    </a:cubicBezTo>
                    <a:cubicBezTo>
                      <a:pt x="1862" y="5959"/>
                      <a:pt x="2048" y="5959"/>
                      <a:pt x="2048" y="5959"/>
                    </a:cubicBezTo>
                    <a:cubicBezTo>
                      <a:pt x="2048" y="5959"/>
                      <a:pt x="2048" y="5959"/>
                      <a:pt x="2048" y="5959"/>
                    </a:cubicBezTo>
                    <a:cubicBezTo>
                      <a:pt x="2048" y="5772"/>
                      <a:pt x="2048" y="5772"/>
                      <a:pt x="2048" y="5772"/>
                    </a:cubicBezTo>
                    <a:cubicBezTo>
                      <a:pt x="2234" y="5772"/>
                      <a:pt x="2234" y="5772"/>
                      <a:pt x="2234" y="5586"/>
                    </a:cubicBezTo>
                    <a:cubicBezTo>
                      <a:pt x="2234" y="5586"/>
                      <a:pt x="2234" y="5586"/>
                      <a:pt x="2234" y="5586"/>
                    </a:cubicBezTo>
                    <a:cubicBezTo>
                      <a:pt x="2234" y="5586"/>
                      <a:pt x="2234" y="5586"/>
                      <a:pt x="2234" y="5586"/>
                    </a:cubicBezTo>
                    <a:cubicBezTo>
                      <a:pt x="2234" y="5586"/>
                      <a:pt x="2234" y="5586"/>
                      <a:pt x="2234" y="5586"/>
                    </a:cubicBezTo>
                    <a:cubicBezTo>
                      <a:pt x="2234" y="5586"/>
                      <a:pt x="2421" y="5586"/>
                      <a:pt x="2421" y="5586"/>
                    </a:cubicBezTo>
                    <a:cubicBezTo>
                      <a:pt x="2421" y="5586"/>
                      <a:pt x="2421" y="5586"/>
                      <a:pt x="2421" y="5586"/>
                    </a:cubicBezTo>
                    <a:cubicBezTo>
                      <a:pt x="2421" y="5586"/>
                      <a:pt x="2421" y="5586"/>
                      <a:pt x="2421" y="5586"/>
                    </a:cubicBezTo>
                    <a:cubicBezTo>
                      <a:pt x="2607" y="5586"/>
                      <a:pt x="2607" y="5586"/>
                      <a:pt x="2607" y="5586"/>
                    </a:cubicBezTo>
                    <a:cubicBezTo>
                      <a:pt x="2793" y="5586"/>
                      <a:pt x="2793" y="5586"/>
                      <a:pt x="2793" y="5586"/>
                    </a:cubicBezTo>
                    <a:cubicBezTo>
                      <a:pt x="2793" y="5400"/>
                      <a:pt x="2793" y="5400"/>
                      <a:pt x="2979" y="5400"/>
                    </a:cubicBezTo>
                    <a:cubicBezTo>
                      <a:pt x="2979" y="5400"/>
                      <a:pt x="2979" y="5400"/>
                      <a:pt x="2979" y="5400"/>
                    </a:cubicBezTo>
                    <a:cubicBezTo>
                      <a:pt x="2979" y="5400"/>
                      <a:pt x="2979" y="5400"/>
                      <a:pt x="2979" y="5400"/>
                    </a:cubicBezTo>
                    <a:cubicBezTo>
                      <a:pt x="2979" y="5400"/>
                      <a:pt x="2979" y="5400"/>
                      <a:pt x="2979" y="5400"/>
                    </a:cubicBezTo>
                    <a:cubicBezTo>
                      <a:pt x="2979" y="5400"/>
                      <a:pt x="3166" y="5586"/>
                      <a:pt x="3166" y="5586"/>
                    </a:cubicBezTo>
                    <a:cubicBezTo>
                      <a:pt x="3166" y="5772"/>
                      <a:pt x="3166" y="5772"/>
                      <a:pt x="3166" y="5772"/>
                    </a:cubicBezTo>
                    <a:cubicBezTo>
                      <a:pt x="3166" y="5772"/>
                      <a:pt x="2979" y="5959"/>
                      <a:pt x="2979" y="5959"/>
                    </a:cubicBezTo>
                    <a:cubicBezTo>
                      <a:pt x="2979" y="5959"/>
                      <a:pt x="2979" y="5959"/>
                      <a:pt x="2979" y="5959"/>
                    </a:cubicBezTo>
                    <a:cubicBezTo>
                      <a:pt x="2979" y="5959"/>
                      <a:pt x="2979" y="5959"/>
                      <a:pt x="2979" y="5959"/>
                    </a:cubicBezTo>
                    <a:cubicBezTo>
                      <a:pt x="2979" y="6145"/>
                      <a:pt x="2979" y="6145"/>
                      <a:pt x="2979" y="6145"/>
                    </a:cubicBezTo>
                    <a:cubicBezTo>
                      <a:pt x="2979" y="6145"/>
                      <a:pt x="3166" y="6145"/>
                      <a:pt x="3166" y="6145"/>
                    </a:cubicBezTo>
                    <a:cubicBezTo>
                      <a:pt x="3166" y="6145"/>
                      <a:pt x="3166" y="6145"/>
                      <a:pt x="3166" y="6145"/>
                    </a:cubicBezTo>
                    <a:cubicBezTo>
                      <a:pt x="3166" y="6145"/>
                      <a:pt x="3166" y="6145"/>
                      <a:pt x="3166" y="6145"/>
                    </a:cubicBezTo>
                    <a:cubicBezTo>
                      <a:pt x="3166" y="6145"/>
                      <a:pt x="3166" y="6145"/>
                      <a:pt x="3166" y="6145"/>
                    </a:cubicBezTo>
                    <a:cubicBezTo>
                      <a:pt x="3166" y="6145"/>
                      <a:pt x="3166" y="6145"/>
                      <a:pt x="3166" y="6145"/>
                    </a:cubicBezTo>
                    <a:cubicBezTo>
                      <a:pt x="3352" y="6145"/>
                      <a:pt x="3352" y="5959"/>
                      <a:pt x="3352" y="5959"/>
                    </a:cubicBezTo>
                    <a:cubicBezTo>
                      <a:pt x="3352" y="5959"/>
                      <a:pt x="3352" y="5772"/>
                      <a:pt x="3352" y="5772"/>
                    </a:cubicBezTo>
                    <a:cubicBezTo>
                      <a:pt x="3352" y="5772"/>
                      <a:pt x="3352" y="5772"/>
                      <a:pt x="3352" y="5772"/>
                    </a:cubicBezTo>
                    <a:cubicBezTo>
                      <a:pt x="3352" y="5772"/>
                      <a:pt x="3352" y="5772"/>
                      <a:pt x="3352" y="5772"/>
                    </a:cubicBezTo>
                    <a:cubicBezTo>
                      <a:pt x="3352" y="5772"/>
                      <a:pt x="3352" y="5772"/>
                      <a:pt x="3352" y="5772"/>
                    </a:cubicBezTo>
                    <a:cubicBezTo>
                      <a:pt x="3352" y="5772"/>
                      <a:pt x="3352" y="5772"/>
                      <a:pt x="3352" y="5772"/>
                    </a:cubicBezTo>
                    <a:cubicBezTo>
                      <a:pt x="3352" y="5772"/>
                      <a:pt x="3352" y="5586"/>
                      <a:pt x="3352" y="5586"/>
                    </a:cubicBezTo>
                    <a:cubicBezTo>
                      <a:pt x="3352" y="5586"/>
                      <a:pt x="3352" y="5586"/>
                      <a:pt x="3352" y="5586"/>
                    </a:cubicBezTo>
                    <a:cubicBezTo>
                      <a:pt x="3538" y="5586"/>
                      <a:pt x="3538" y="5586"/>
                      <a:pt x="3538" y="5586"/>
                    </a:cubicBezTo>
                    <a:cubicBezTo>
                      <a:pt x="3538" y="5586"/>
                      <a:pt x="3538" y="5586"/>
                      <a:pt x="3538" y="5586"/>
                    </a:cubicBezTo>
                    <a:cubicBezTo>
                      <a:pt x="3538" y="5586"/>
                      <a:pt x="3538" y="5586"/>
                      <a:pt x="3538" y="5586"/>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724" y="5400"/>
                      <a:pt x="3724" y="5400"/>
                      <a:pt x="3724" y="5214"/>
                    </a:cubicBezTo>
                    <a:cubicBezTo>
                      <a:pt x="3724" y="5214"/>
                      <a:pt x="3724" y="5214"/>
                      <a:pt x="3724" y="5214"/>
                    </a:cubicBezTo>
                    <a:cubicBezTo>
                      <a:pt x="3724" y="5214"/>
                      <a:pt x="3724" y="5214"/>
                      <a:pt x="3724" y="5214"/>
                    </a:cubicBezTo>
                    <a:cubicBezTo>
                      <a:pt x="3724" y="5214"/>
                      <a:pt x="3724" y="5214"/>
                      <a:pt x="3724" y="5214"/>
                    </a:cubicBezTo>
                    <a:cubicBezTo>
                      <a:pt x="3910" y="5214"/>
                      <a:pt x="3910" y="5214"/>
                      <a:pt x="3910" y="5214"/>
                    </a:cubicBezTo>
                    <a:cubicBezTo>
                      <a:pt x="3910" y="5214"/>
                      <a:pt x="3910" y="5214"/>
                      <a:pt x="3910" y="5214"/>
                    </a:cubicBezTo>
                    <a:cubicBezTo>
                      <a:pt x="3910" y="5214"/>
                      <a:pt x="3910" y="5214"/>
                      <a:pt x="3910" y="5214"/>
                    </a:cubicBezTo>
                    <a:cubicBezTo>
                      <a:pt x="3910" y="5028"/>
                      <a:pt x="3910" y="5028"/>
                      <a:pt x="3910" y="5028"/>
                    </a:cubicBezTo>
                    <a:cubicBezTo>
                      <a:pt x="3910" y="5028"/>
                      <a:pt x="3724" y="5028"/>
                      <a:pt x="3724" y="5028"/>
                    </a:cubicBezTo>
                    <a:cubicBezTo>
                      <a:pt x="3724" y="5028"/>
                      <a:pt x="3724" y="5028"/>
                      <a:pt x="3724" y="5028"/>
                    </a:cubicBezTo>
                    <a:cubicBezTo>
                      <a:pt x="3724" y="5028"/>
                      <a:pt x="3724" y="5028"/>
                      <a:pt x="3724" y="5028"/>
                    </a:cubicBezTo>
                    <a:cubicBezTo>
                      <a:pt x="3910" y="5028"/>
                      <a:pt x="3910" y="5028"/>
                      <a:pt x="3910" y="5028"/>
                    </a:cubicBezTo>
                    <a:cubicBezTo>
                      <a:pt x="3910" y="5028"/>
                      <a:pt x="3910" y="5028"/>
                      <a:pt x="3910" y="5028"/>
                    </a:cubicBezTo>
                    <a:cubicBezTo>
                      <a:pt x="3910" y="5028"/>
                      <a:pt x="3910" y="5028"/>
                      <a:pt x="3910" y="5028"/>
                    </a:cubicBezTo>
                    <a:cubicBezTo>
                      <a:pt x="4097" y="5028"/>
                      <a:pt x="4097" y="5028"/>
                      <a:pt x="4097" y="4841"/>
                    </a:cubicBezTo>
                    <a:cubicBezTo>
                      <a:pt x="4097" y="4841"/>
                      <a:pt x="4097" y="4841"/>
                      <a:pt x="4097" y="4841"/>
                    </a:cubicBezTo>
                    <a:cubicBezTo>
                      <a:pt x="4283" y="4655"/>
                      <a:pt x="4283" y="4655"/>
                      <a:pt x="4283" y="4655"/>
                    </a:cubicBezTo>
                    <a:cubicBezTo>
                      <a:pt x="4469" y="4655"/>
                      <a:pt x="4469" y="4655"/>
                      <a:pt x="4469" y="4655"/>
                    </a:cubicBezTo>
                    <a:cubicBezTo>
                      <a:pt x="4469" y="4655"/>
                      <a:pt x="4469" y="4655"/>
                      <a:pt x="4469" y="4655"/>
                    </a:cubicBezTo>
                    <a:cubicBezTo>
                      <a:pt x="4469" y="4655"/>
                      <a:pt x="4469" y="4655"/>
                      <a:pt x="4469" y="4655"/>
                    </a:cubicBezTo>
                    <a:cubicBezTo>
                      <a:pt x="4469" y="4655"/>
                      <a:pt x="4469" y="4469"/>
                      <a:pt x="4469" y="4469"/>
                    </a:cubicBezTo>
                    <a:cubicBezTo>
                      <a:pt x="4469" y="4469"/>
                      <a:pt x="4469" y="4469"/>
                      <a:pt x="4655" y="4469"/>
                    </a:cubicBezTo>
                    <a:cubicBezTo>
                      <a:pt x="4655" y="4469"/>
                      <a:pt x="4655" y="4469"/>
                      <a:pt x="4655" y="4469"/>
                    </a:cubicBezTo>
                    <a:cubicBezTo>
                      <a:pt x="4655" y="4469"/>
                      <a:pt x="4655" y="4469"/>
                      <a:pt x="4655" y="4283"/>
                    </a:cubicBezTo>
                    <a:cubicBezTo>
                      <a:pt x="4655" y="4283"/>
                      <a:pt x="4655" y="4283"/>
                      <a:pt x="4655" y="4283"/>
                    </a:cubicBezTo>
                    <a:cubicBezTo>
                      <a:pt x="4655" y="4283"/>
                      <a:pt x="4655" y="4283"/>
                      <a:pt x="4655" y="4283"/>
                    </a:cubicBezTo>
                    <a:cubicBezTo>
                      <a:pt x="4655" y="4283"/>
                      <a:pt x="4655" y="4097"/>
                      <a:pt x="4655" y="4097"/>
                    </a:cubicBezTo>
                    <a:cubicBezTo>
                      <a:pt x="4841" y="4097"/>
                      <a:pt x="4841" y="3910"/>
                      <a:pt x="5028" y="3910"/>
                    </a:cubicBezTo>
                    <a:cubicBezTo>
                      <a:pt x="5028" y="3910"/>
                      <a:pt x="5028" y="3910"/>
                      <a:pt x="5028" y="3910"/>
                    </a:cubicBezTo>
                    <a:cubicBezTo>
                      <a:pt x="5214" y="3910"/>
                      <a:pt x="5214" y="3910"/>
                      <a:pt x="5214" y="3910"/>
                    </a:cubicBezTo>
                    <a:cubicBezTo>
                      <a:pt x="5214" y="3910"/>
                      <a:pt x="5214" y="3724"/>
                      <a:pt x="5214" y="3724"/>
                    </a:cubicBezTo>
                    <a:cubicBezTo>
                      <a:pt x="5214" y="3724"/>
                      <a:pt x="5214" y="3724"/>
                      <a:pt x="5214" y="3724"/>
                    </a:cubicBezTo>
                    <a:cubicBezTo>
                      <a:pt x="5214" y="3724"/>
                      <a:pt x="5214" y="3724"/>
                      <a:pt x="5214" y="3724"/>
                    </a:cubicBezTo>
                    <a:cubicBezTo>
                      <a:pt x="5400" y="3724"/>
                      <a:pt x="5400" y="3724"/>
                      <a:pt x="5400" y="3724"/>
                    </a:cubicBezTo>
                    <a:cubicBezTo>
                      <a:pt x="5400" y="3724"/>
                      <a:pt x="5400" y="3724"/>
                      <a:pt x="5400" y="3724"/>
                    </a:cubicBezTo>
                    <a:cubicBezTo>
                      <a:pt x="5400" y="3724"/>
                      <a:pt x="5400" y="3724"/>
                      <a:pt x="5400" y="3724"/>
                    </a:cubicBezTo>
                    <a:cubicBezTo>
                      <a:pt x="5400" y="3724"/>
                      <a:pt x="5400" y="3724"/>
                      <a:pt x="5400" y="3724"/>
                    </a:cubicBezTo>
                    <a:cubicBezTo>
                      <a:pt x="5400" y="3724"/>
                      <a:pt x="5400" y="3724"/>
                      <a:pt x="5586" y="3724"/>
                    </a:cubicBezTo>
                    <a:cubicBezTo>
                      <a:pt x="5586" y="3538"/>
                      <a:pt x="5586" y="3538"/>
                      <a:pt x="5586" y="3538"/>
                    </a:cubicBezTo>
                    <a:cubicBezTo>
                      <a:pt x="5586" y="3538"/>
                      <a:pt x="5586" y="3538"/>
                      <a:pt x="5586" y="3538"/>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772" y="3352"/>
                      <a:pt x="5772" y="3352"/>
                      <a:pt x="5772" y="3352"/>
                    </a:cubicBezTo>
                    <a:cubicBezTo>
                      <a:pt x="5772" y="3352"/>
                      <a:pt x="5772" y="3166"/>
                      <a:pt x="5772" y="3166"/>
                    </a:cubicBezTo>
                    <a:cubicBezTo>
                      <a:pt x="5772" y="3166"/>
                      <a:pt x="5772" y="3166"/>
                      <a:pt x="5772" y="3166"/>
                    </a:cubicBezTo>
                    <a:cubicBezTo>
                      <a:pt x="5772" y="3166"/>
                      <a:pt x="5772" y="3166"/>
                      <a:pt x="5772" y="3166"/>
                    </a:cubicBezTo>
                    <a:cubicBezTo>
                      <a:pt x="5772" y="3166"/>
                      <a:pt x="5772" y="3166"/>
                      <a:pt x="5772" y="3166"/>
                    </a:cubicBezTo>
                    <a:cubicBezTo>
                      <a:pt x="5959" y="3166"/>
                      <a:pt x="5959" y="3166"/>
                      <a:pt x="5959" y="3166"/>
                    </a:cubicBezTo>
                    <a:cubicBezTo>
                      <a:pt x="5959" y="3166"/>
                      <a:pt x="5959" y="3166"/>
                      <a:pt x="5959" y="3166"/>
                    </a:cubicBezTo>
                    <a:cubicBezTo>
                      <a:pt x="5959" y="3166"/>
                      <a:pt x="5959" y="3166"/>
                      <a:pt x="5959" y="3166"/>
                    </a:cubicBezTo>
                    <a:cubicBezTo>
                      <a:pt x="5959" y="3166"/>
                      <a:pt x="5959" y="3166"/>
                      <a:pt x="5959" y="3166"/>
                    </a:cubicBezTo>
                    <a:cubicBezTo>
                      <a:pt x="5959" y="3166"/>
                      <a:pt x="5959" y="3166"/>
                      <a:pt x="5959" y="3166"/>
                    </a:cubicBezTo>
                    <a:cubicBezTo>
                      <a:pt x="6145" y="3166"/>
                      <a:pt x="6145" y="3166"/>
                      <a:pt x="6145" y="2979"/>
                    </a:cubicBezTo>
                    <a:cubicBezTo>
                      <a:pt x="6145" y="2979"/>
                      <a:pt x="6145" y="2979"/>
                      <a:pt x="6145" y="2979"/>
                    </a:cubicBezTo>
                    <a:cubicBezTo>
                      <a:pt x="6145" y="2979"/>
                      <a:pt x="6145" y="2979"/>
                      <a:pt x="6145" y="2979"/>
                    </a:cubicBezTo>
                    <a:cubicBezTo>
                      <a:pt x="6145" y="2979"/>
                      <a:pt x="6145" y="2979"/>
                      <a:pt x="6145" y="2979"/>
                    </a:cubicBezTo>
                    <a:cubicBezTo>
                      <a:pt x="6331" y="2979"/>
                      <a:pt x="6331" y="2979"/>
                      <a:pt x="6331" y="2979"/>
                    </a:cubicBezTo>
                    <a:cubicBezTo>
                      <a:pt x="6331" y="2979"/>
                      <a:pt x="6331" y="2979"/>
                      <a:pt x="6331" y="2979"/>
                    </a:cubicBezTo>
                    <a:cubicBezTo>
                      <a:pt x="6331" y="2979"/>
                      <a:pt x="6331" y="2979"/>
                      <a:pt x="6331" y="2979"/>
                    </a:cubicBezTo>
                    <a:cubicBezTo>
                      <a:pt x="6331" y="2979"/>
                      <a:pt x="6331" y="2979"/>
                      <a:pt x="6331" y="2979"/>
                    </a:cubicBezTo>
                    <a:cubicBezTo>
                      <a:pt x="6517" y="2979"/>
                      <a:pt x="6517" y="2793"/>
                      <a:pt x="6517" y="2793"/>
                    </a:cubicBezTo>
                    <a:cubicBezTo>
                      <a:pt x="6517" y="2793"/>
                      <a:pt x="6517" y="2793"/>
                      <a:pt x="6517" y="2793"/>
                    </a:cubicBezTo>
                    <a:cubicBezTo>
                      <a:pt x="6331" y="2793"/>
                      <a:pt x="6331" y="2793"/>
                      <a:pt x="6331" y="2793"/>
                    </a:cubicBezTo>
                    <a:cubicBezTo>
                      <a:pt x="6145" y="2793"/>
                      <a:pt x="6145" y="2793"/>
                      <a:pt x="6145" y="2793"/>
                    </a:cubicBezTo>
                    <a:cubicBezTo>
                      <a:pt x="6145" y="2793"/>
                      <a:pt x="6145" y="2793"/>
                      <a:pt x="6145" y="2793"/>
                    </a:cubicBezTo>
                    <a:cubicBezTo>
                      <a:pt x="6145" y="2793"/>
                      <a:pt x="6145" y="2793"/>
                      <a:pt x="6145" y="2793"/>
                    </a:cubicBezTo>
                    <a:cubicBezTo>
                      <a:pt x="6145" y="2793"/>
                      <a:pt x="6145" y="2793"/>
                      <a:pt x="5959" y="2793"/>
                    </a:cubicBezTo>
                    <a:cubicBezTo>
                      <a:pt x="5959" y="2793"/>
                      <a:pt x="5959" y="2793"/>
                      <a:pt x="5959" y="2793"/>
                    </a:cubicBezTo>
                    <a:cubicBezTo>
                      <a:pt x="5959" y="2793"/>
                      <a:pt x="5959" y="2793"/>
                      <a:pt x="5959" y="2793"/>
                    </a:cubicBezTo>
                    <a:cubicBezTo>
                      <a:pt x="5959" y="2793"/>
                      <a:pt x="5959" y="2793"/>
                      <a:pt x="5959" y="2793"/>
                    </a:cubicBezTo>
                    <a:cubicBezTo>
                      <a:pt x="6145" y="2793"/>
                      <a:pt x="6145" y="2793"/>
                      <a:pt x="6145" y="2793"/>
                    </a:cubicBezTo>
                    <a:cubicBezTo>
                      <a:pt x="6145" y="2793"/>
                      <a:pt x="6145" y="2607"/>
                      <a:pt x="6145" y="2607"/>
                    </a:cubicBezTo>
                    <a:cubicBezTo>
                      <a:pt x="6145" y="2607"/>
                      <a:pt x="6145" y="2607"/>
                      <a:pt x="6145" y="2607"/>
                    </a:cubicBezTo>
                    <a:cubicBezTo>
                      <a:pt x="6145" y="2607"/>
                      <a:pt x="6145" y="2607"/>
                      <a:pt x="6145" y="2607"/>
                    </a:cubicBezTo>
                    <a:cubicBezTo>
                      <a:pt x="6145" y="2607"/>
                      <a:pt x="6145" y="2607"/>
                      <a:pt x="6145" y="2607"/>
                    </a:cubicBezTo>
                    <a:cubicBezTo>
                      <a:pt x="6331" y="2607"/>
                      <a:pt x="6331" y="2607"/>
                      <a:pt x="6331" y="2607"/>
                    </a:cubicBezTo>
                    <a:cubicBezTo>
                      <a:pt x="6331" y="2607"/>
                      <a:pt x="6331" y="2607"/>
                      <a:pt x="6331" y="2607"/>
                    </a:cubicBezTo>
                    <a:cubicBezTo>
                      <a:pt x="6331" y="2607"/>
                      <a:pt x="6331" y="2607"/>
                      <a:pt x="6331" y="2607"/>
                    </a:cubicBezTo>
                    <a:cubicBezTo>
                      <a:pt x="6331" y="2607"/>
                      <a:pt x="6331" y="2607"/>
                      <a:pt x="6331" y="2607"/>
                    </a:cubicBezTo>
                    <a:cubicBezTo>
                      <a:pt x="6331" y="2607"/>
                      <a:pt x="6331" y="2607"/>
                      <a:pt x="6331" y="2607"/>
                    </a:cubicBezTo>
                    <a:cubicBezTo>
                      <a:pt x="7076" y="2607"/>
                      <a:pt x="7076" y="2607"/>
                      <a:pt x="7076" y="2607"/>
                    </a:cubicBezTo>
                    <a:cubicBezTo>
                      <a:pt x="7076" y="2421"/>
                      <a:pt x="7076" y="2421"/>
                      <a:pt x="7076" y="2421"/>
                    </a:cubicBezTo>
                    <a:cubicBezTo>
                      <a:pt x="7076" y="2421"/>
                      <a:pt x="7076"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234"/>
                    </a:cubicBezTo>
                    <a:cubicBezTo>
                      <a:pt x="7262" y="2234"/>
                      <a:pt x="7448" y="2234"/>
                      <a:pt x="7448" y="2234"/>
                    </a:cubicBezTo>
                    <a:cubicBezTo>
                      <a:pt x="7448" y="2234"/>
                      <a:pt x="7448" y="2234"/>
                      <a:pt x="7448" y="2234"/>
                    </a:cubicBezTo>
                    <a:cubicBezTo>
                      <a:pt x="7448" y="2234"/>
                      <a:pt x="7448" y="2234"/>
                      <a:pt x="7448" y="2234"/>
                    </a:cubicBezTo>
                    <a:cubicBezTo>
                      <a:pt x="7448" y="2234"/>
                      <a:pt x="7448" y="2234"/>
                      <a:pt x="7634" y="2234"/>
                    </a:cubicBezTo>
                    <a:cubicBezTo>
                      <a:pt x="7634" y="2234"/>
                      <a:pt x="7634" y="2234"/>
                      <a:pt x="7634" y="2234"/>
                    </a:cubicBezTo>
                    <a:cubicBezTo>
                      <a:pt x="7634" y="2234"/>
                      <a:pt x="7634" y="2234"/>
                      <a:pt x="7634" y="2234"/>
                    </a:cubicBezTo>
                    <a:cubicBezTo>
                      <a:pt x="7634" y="2234"/>
                      <a:pt x="7634" y="2234"/>
                      <a:pt x="7634" y="2234"/>
                    </a:cubicBezTo>
                    <a:cubicBezTo>
                      <a:pt x="7634" y="2234"/>
                      <a:pt x="7634" y="2234"/>
                      <a:pt x="7821" y="2234"/>
                    </a:cubicBezTo>
                    <a:cubicBezTo>
                      <a:pt x="7821" y="2234"/>
                      <a:pt x="7821" y="2234"/>
                      <a:pt x="7821" y="2234"/>
                    </a:cubicBezTo>
                    <a:cubicBezTo>
                      <a:pt x="7821" y="2234"/>
                      <a:pt x="7821" y="2048"/>
                      <a:pt x="7821" y="2048"/>
                    </a:cubicBezTo>
                    <a:cubicBezTo>
                      <a:pt x="7821" y="2048"/>
                      <a:pt x="7821" y="1862"/>
                      <a:pt x="7821" y="1862"/>
                    </a:cubicBezTo>
                    <a:cubicBezTo>
                      <a:pt x="7821" y="1862"/>
                      <a:pt x="7821" y="1862"/>
                      <a:pt x="7821" y="1862"/>
                    </a:cubicBezTo>
                    <a:cubicBezTo>
                      <a:pt x="7821" y="1862"/>
                      <a:pt x="7821" y="1862"/>
                      <a:pt x="7821" y="1862"/>
                    </a:cubicBezTo>
                    <a:cubicBezTo>
                      <a:pt x="7821" y="1490"/>
                      <a:pt x="7821" y="1490"/>
                      <a:pt x="7821" y="1490"/>
                    </a:cubicBezTo>
                    <a:cubicBezTo>
                      <a:pt x="7634" y="1490"/>
                      <a:pt x="7634" y="1490"/>
                      <a:pt x="7634" y="1490"/>
                    </a:cubicBezTo>
                    <a:cubicBezTo>
                      <a:pt x="7634" y="1490"/>
                      <a:pt x="7634" y="1490"/>
                      <a:pt x="7634" y="1490"/>
                    </a:cubicBezTo>
                    <a:cubicBezTo>
                      <a:pt x="7634" y="1490"/>
                      <a:pt x="7448" y="1490"/>
                      <a:pt x="7448" y="1490"/>
                    </a:cubicBezTo>
                    <a:cubicBezTo>
                      <a:pt x="7448" y="1490"/>
                      <a:pt x="7448" y="1490"/>
                      <a:pt x="7448" y="1490"/>
                    </a:cubicBezTo>
                    <a:cubicBezTo>
                      <a:pt x="7448" y="1490"/>
                      <a:pt x="7448" y="1490"/>
                      <a:pt x="7448" y="1490"/>
                    </a:cubicBezTo>
                    <a:cubicBezTo>
                      <a:pt x="7448" y="1490"/>
                      <a:pt x="7448" y="1490"/>
                      <a:pt x="7448" y="1490"/>
                    </a:cubicBezTo>
                    <a:cubicBezTo>
                      <a:pt x="7448" y="1490"/>
                      <a:pt x="7448" y="1490"/>
                      <a:pt x="7262" y="1490"/>
                    </a:cubicBezTo>
                    <a:cubicBezTo>
                      <a:pt x="7448" y="1490"/>
                      <a:pt x="7448" y="1490"/>
                      <a:pt x="7448" y="1490"/>
                    </a:cubicBezTo>
                    <a:cubicBezTo>
                      <a:pt x="7448" y="1490"/>
                      <a:pt x="7448" y="1490"/>
                      <a:pt x="7448" y="1490"/>
                    </a:cubicBezTo>
                    <a:cubicBezTo>
                      <a:pt x="7448" y="1490"/>
                      <a:pt x="7448" y="1490"/>
                      <a:pt x="7448" y="1490"/>
                    </a:cubicBezTo>
                    <a:cubicBezTo>
                      <a:pt x="7448" y="1303"/>
                      <a:pt x="7448" y="1303"/>
                      <a:pt x="7448" y="1303"/>
                    </a:cubicBezTo>
                    <a:cubicBezTo>
                      <a:pt x="7448" y="1303"/>
                      <a:pt x="7448" y="1303"/>
                      <a:pt x="7448" y="1303"/>
                    </a:cubicBezTo>
                    <a:cubicBezTo>
                      <a:pt x="7448" y="1303"/>
                      <a:pt x="7448" y="1303"/>
                      <a:pt x="7262" y="1303"/>
                    </a:cubicBezTo>
                    <a:cubicBezTo>
                      <a:pt x="7262" y="1303"/>
                      <a:pt x="7262" y="1303"/>
                      <a:pt x="7262" y="1303"/>
                    </a:cubicBezTo>
                    <a:cubicBezTo>
                      <a:pt x="6890" y="1303"/>
                      <a:pt x="6890" y="1303"/>
                      <a:pt x="6890" y="1303"/>
                    </a:cubicBezTo>
                    <a:cubicBezTo>
                      <a:pt x="6890" y="1303"/>
                      <a:pt x="6890" y="1303"/>
                      <a:pt x="6890" y="1303"/>
                    </a:cubicBezTo>
                    <a:cubicBezTo>
                      <a:pt x="6890" y="1303"/>
                      <a:pt x="6703" y="1490"/>
                      <a:pt x="6703" y="1490"/>
                    </a:cubicBezTo>
                    <a:cubicBezTo>
                      <a:pt x="6703" y="1490"/>
                      <a:pt x="6703" y="1490"/>
                      <a:pt x="6703" y="1490"/>
                    </a:cubicBezTo>
                    <a:cubicBezTo>
                      <a:pt x="6703" y="1490"/>
                      <a:pt x="6703" y="1490"/>
                      <a:pt x="6703" y="1490"/>
                    </a:cubicBezTo>
                    <a:cubicBezTo>
                      <a:pt x="6703" y="1490"/>
                      <a:pt x="6517" y="1490"/>
                      <a:pt x="6517" y="1490"/>
                    </a:cubicBezTo>
                    <a:cubicBezTo>
                      <a:pt x="6331" y="1490"/>
                      <a:pt x="6331" y="1490"/>
                      <a:pt x="6331" y="1490"/>
                    </a:cubicBezTo>
                    <a:cubicBezTo>
                      <a:pt x="6331" y="1490"/>
                      <a:pt x="6331" y="1490"/>
                      <a:pt x="6331" y="1490"/>
                    </a:cubicBezTo>
                    <a:cubicBezTo>
                      <a:pt x="6331" y="1490"/>
                      <a:pt x="6331" y="1490"/>
                      <a:pt x="6331" y="1490"/>
                    </a:cubicBezTo>
                    <a:cubicBezTo>
                      <a:pt x="6331" y="1676"/>
                      <a:pt x="6331" y="1676"/>
                      <a:pt x="6331" y="1676"/>
                    </a:cubicBezTo>
                    <a:cubicBezTo>
                      <a:pt x="6331" y="1676"/>
                      <a:pt x="6331" y="1676"/>
                      <a:pt x="6331" y="1676"/>
                    </a:cubicBezTo>
                    <a:cubicBezTo>
                      <a:pt x="6331" y="1676"/>
                      <a:pt x="6331" y="1862"/>
                      <a:pt x="6331" y="1862"/>
                    </a:cubicBezTo>
                    <a:cubicBezTo>
                      <a:pt x="6331" y="1862"/>
                      <a:pt x="6331" y="1862"/>
                      <a:pt x="6331" y="1862"/>
                    </a:cubicBezTo>
                    <a:cubicBezTo>
                      <a:pt x="6331" y="1862"/>
                      <a:pt x="6331" y="1862"/>
                      <a:pt x="6331" y="1862"/>
                    </a:cubicBezTo>
                    <a:cubicBezTo>
                      <a:pt x="6145" y="1862"/>
                      <a:pt x="6145" y="1862"/>
                      <a:pt x="6145" y="1862"/>
                    </a:cubicBezTo>
                    <a:cubicBezTo>
                      <a:pt x="6145" y="1862"/>
                      <a:pt x="6145" y="1862"/>
                      <a:pt x="6145" y="1862"/>
                    </a:cubicBezTo>
                    <a:cubicBezTo>
                      <a:pt x="6145" y="1862"/>
                      <a:pt x="6145" y="2048"/>
                      <a:pt x="5959" y="2048"/>
                    </a:cubicBezTo>
                    <a:cubicBezTo>
                      <a:pt x="5959" y="2048"/>
                      <a:pt x="5959" y="2048"/>
                      <a:pt x="5959" y="2048"/>
                    </a:cubicBezTo>
                    <a:cubicBezTo>
                      <a:pt x="5959" y="2048"/>
                      <a:pt x="5959" y="2048"/>
                      <a:pt x="5772" y="2048"/>
                    </a:cubicBezTo>
                    <a:cubicBezTo>
                      <a:pt x="5772" y="2048"/>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048"/>
                    </a:cubicBezTo>
                    <a:cubicBezTo>
                      <a:pt x="5772" y="2048"/>
                      <a:pt x="5772" y="2048"/>
                      <a:pt x="5772" y="1862"/>
                    </a:cubicBezTo>
                    <a:cubicBezTo>
                      <a:pt x="5772" y="1862"/>
                      <a:pt x="5772" y="1862"/>
                      <a:pt x="5772" y="1862"/>
                    </a:cubicBezTo>
                    <a:cubicBezTo>
                      <a:pt x="5772" y="1862"/>
                      <a:pt x="5772" y="1862"/>
                      <a:pt x="5772" y="1862"/>
                    </a:cubicBezTo>
                    <a:cubicBezTo>
                      <a:pt x="5772" y="1862"/>
                      <a:pt x="5772" y="1862"/>
                      <a:pt x="5772" y="1862"/>
                    </a:cubicBezTo>
                    <a:cubicBezTo>
                      <a:pt x="5772" y="1862"/>
                      <a:pt x="5772" y="1862"/>
                      <a:pt x="5772" y="1862"/>
                    </a:cubicBezTo>
                    <a:cubicBezTo>
                      <a:pt x="5772" y="1862"/>
                      <a:pt x="5772" y="1862"/>
                      <a:pt x="5772" y="1862"/>
                    </a:cubicBezTo>
                    <a:cubicBezTo>
                      <a:pt x="5772" y="1676"/>
                      <a:pt x="5772" y="1676"/>
                      <a:pt x="5772" y="1676"/>
                    </a:cubicBezTo>
                    <a:cubicBezTo>
                      <a:pt x="5772" y="1676"/>
                      <a:pt x="5772" y="1676"/>
                      <a:pt x="5772" y="1676"/>
                    </a:cubicBezTo>
                    <a:cubicBezTo>
                      <a:pt x="5772" y="1676"/>
                      <a:pt x="5959" y="1676"/>
                      <a:pt x="5959" y="1676"/>
                    </a:cubicBezTo>
                    <a:cubicBezTo>
                      <a:pt x="5959" y="1676"/>
                      <a:pt x="5959" y="1676"/>
                      <a:pt x="5959" y="1676"/>
                    </a:cubicBezTo>
                    <a:cubicBezTo>
                      <a:pt x="5959" y="1490"/>
                      <a:pt x="5959" y="1490"/>
                      <a:pt x="5959" y="1490"/>
                    </a:cubicBezTo>
                    <a:cubicBezTo>
                      <a:pt x="5959" y="1490"/>
                      <a:pt x="5959" y="1490"/>
                      <a:pt x="5959" y="1490"/>
                    </a:cubicBezTo>
                    <a:cubicBezTo>
                      <a:pt x="5959" y="1490"/>
                      <a:pt x="5959" y="1490"/>
                      <a:pt x="5959" y="1303"/>
                    </a:cubicBezTo>
                    <a:cubicBezTo>
                      <a:pt x="5959" y="1303"/>
                      <a:pt x="5959" y="1303"/>
                      <a:pt x="5959" y="1303"/>
                    </a:cubicBezTo>
                    <a:cubicBezTo>
                      <a:pt x="5959" y="1490"/>
                      <a:pt x="5959" y="1490"/>
                      <a:pt x="5959" y="1490"/>
                    </a:cubicBezTo>
                    <a:cubicBezTo>
                      <a:pt x="5959" y="1303"/>
                      <a:pt x="5959" y="1303"/>
                      <a:pt x="5959" y="1303"/>
                    </a:cubicBezTo>
                    <a:cubicBezTo>
                      <a:pt x="5959" y="1303"/>
                      <a:pt x="5959" y="1303"/>
                      <a:pt x="5959" y="1303"/>
                    </a:cubicBezTo>
                    <a:cubicBezTo>
                      <a:pt x="5959" y="1303"/>
                      <a:pt x="5959" y="1303"/>
                      <a:pt x="5959" y="1303"/>
                    </a:cubicBezTo>
                    <a:cubicBezTo>
                      <a:pt x="5959" y="1303"/>
                      <a:pt x="5959" y="1303"/>
                      <a:pt x="5959" y="1303"/>
                    </a:cubicBezTo>
                    <a:cubicBezTo>
                      <a:pt x="6331" y="1303"/>
                      <a:pt x="6331" y="1303"/>
                      <a:pt x="6331" y="1303"/>
                    </a:cubicBezTo>
                    <a:cubicBezTo>
                      <a:pt x="6331" y="1303"/>
                      <a:pt x="6331" y="1303"/>
                      <a:pt x="6331" y="1303"/>
                    </a:cubicBezTo>
                    <a:cubicBezTo>
                      <a:pt x="6331" y="1303"/>
                      <a:pt x="6331" y="1303"/>
                      <a:pt x="6331" y="1303"/>
                    </a:cubicBezTo>
                    <a:cubicBezTo>
                      <a:pt x="6331" y="1303"/>
                      <a:pt x="6331" y="1303"/>
                      <a:pt x="6331" y="1303"/>
                    </a:cubicBezTo>
                    <a:cubicBezTo>
                      <a:pt x="6331" y="1303"/>
                      <a:pt x="6331" y="1117"/>
                      <a:pt x="6331" y="1117"/>
                    </a:cubicBezTo>
                    <a:cubicBezTo>
                      <a:pt x="6331" y="1117"/>
                      <a:pt x="6517" y="1117"/>
                      <a:pt x="6517" y="1117"/>
                    </a:cubicBezTo>
                    <a:cubicBezTo>
                      <a:pt x="6517" y="1117"/>
                      <a:pt x="6517" y="1117"/>
                      <a:pt x="6517"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890" y="931"/>
                    </a:cubicBezTo>
                    <a:cubicBezTo>
                      <a:pt x="6890" y="931"/>
                      <a:pt x="6890" y="931"/>
                      <a:pt x="6890" y="745"/>
                    </a:cubicBezTo>
                    <a:cubicBezTo>
                      <a:pt x="6890" y="745"/>
                      <a:pt x="6890" y="745"/>
                      <a:pt x="6890" y="745"/>
                    </a:cubicBezTo>
                    <a:cubicBezTo>
                      <a:pt x="7634" y="559"/>
                      <a:pt x="8379" y="372"/>
                      <a:pt x="9124" y="186"/>
                    </a:cubicBezTo>
                    <a:cubicBezTo>
                      <a:pt x="9124" y="186"/>
                      <a:pt x="9124" y="186"/>
                      <a:pt x="9124" y="186"/>
                    </a:cubicBezTo>
                    <a:cubicBezTo>
                      <a:pt x="9124" y="186"/>
                      <a:pt x="9124" y="186"/>
                      <a:pt x="9124" y="186"/>
                    </a:cubicBezTo>
                    <a:cubicBezTo>
                      <a:pt x="9124" y="186"/>
                      <a:pt x="9124" y="186"/>
                      <a:pt x="9124" y="372"/>
                    </a:cubicBezTo>
                    <a:cubicBezTo>
                      <a:pt x="9310" y="372"/>
                      <a:pt x="9310" y="372"/>
                      <a:pt x="9310" y="372"/>
                    </a:cubicBezTo>
                    <a:cubicBezTo>
                      <a:pt x="9310" y="559"/>
                      <a:pt x="9310" y="559"/>
                      <a:pt x="9310" y="559"/>
                    </a:cubicBezTo>
                    <a:cubicBezTo>
                      <a:pt x="9310" y="559"/>
                      <a:pt x="9310" y="559"/>
                      <a:pt x="9310" y="745"/>
                    </a:cubicBezTo>
                    <a:cubicBezTo>
                      <a:pt x="9310" y="745"/>
                      <a:pt x="9310" y="745"/>
                      <a:pt x="9310" y="745"/>
                    </a:cubicBezTo>
                    <a:cubicBezTo>
                      <a:pt x="9124" y="745"/>
                      <a:pt x="9124" y="745"/>
                      <a:pt x="9124" y="745"/>
                    </a:cubicBezTo>
                    <a:cubicBezTo>
                      <a:pt x="9124" y="745"/>
                      <a:pt x="9124" y="745"/>
                      <a:pt x="9124" y="745"/>
                    </a:cubicBezTo>
                    <a:cubicBezTo>
                      <a:pt x="9124" y="931"/>
                      <a:pt x="9124" y="931"/>
                      <a:pt x="8938" y="931"/>
                    </a:cubicBezTo>
                    <a:cubicBezTo>
                      <a:pt x="8938" y="931"/>
                      <a:pt x="8938" y="931"/>
                      <a:pt x="8938" y="931"/>
                    </a:cubicBezTo>
                    <a:cubicBezTo>
                      <a:pt x="8938" y="1117"/>
                      <a:pt x="8938" y="1117"/>
                      <a:pt x="8938" y="1117"/>
                    </a:cubicBezTo>
                    <a:cubicBezTo>
                      <a:pt x="8938" y="1117"/>
                      <a:pt x="8938" y="1117"/>
                      <a:pt x="8938" y="1117"/>
                    </a:cubicBezTo>
                    <a:cubicBezTo>
                      <a:pt x="8938" y="1117"/>
                      <a:pt x="8938" y="1117"/>
                      <a:pt x="8938" y="1117"/>
                    </a:cubicBezTo>
                    <a:cubicBezTo>
                      <a:pt x="8938" y="1303"/>
                      <a:pt x="9124" y="1303"/>
                      <a:pt x="9124" y="1303"/>
                    </a:cubicBezTo>
                    <a:cubicBezTo>
                      <a:pt x="9124" y="1303"/>
                      <a:pt x="9124" y="1490"/>
                      <a:pt x="9310" y="1490"/>
                    </a:cubicBezTo>
                    <a:cubicBezTo>
                      <a:pt x="9310" y="1490"/>
                      <a:pt x="9310" y="1490"/>
                      <a:pt x="9310" y="1490"/>
                    </a:cubicBezTo>
                    <a:cubicBezTo>
                      <a:pt x="9683" y="1490"/>
                      <a:pt x="9683" y="1490"/>
                      <a:pt x="9683" y="1490"/>
                    </a:cubicBezTo>
                    <a:cubicBezTo>
                      <a:pt x="9683" y="1490"/>
                      <a:pt x="9683" y="1490"/>
                      <a:pt x="9683" y="1490"/>
                    </a:cubicBezTo>
                    <a:cubicBezTo>
                      <a:pt x="9683" y="1490"/>
                      <a:pt x="9683" y="1490"/>
                      <a:pt x="9683" y="1490"/>
                    </a:cubicBezTo>
                    <a:cubicBezTo>
                      <a:pt x="9869" y="1490"/>
                      <a:pt x="9869" y="1490"/>
                      <a:pt x="9869" y="1303"/>
                    </a:cubicBezTo>
                    <a:cubicBezTo>
                      <a:pt x="9869" y="1303"/>
                      <a:pt x="9869" y="1303"/>
                      <a:pt x="9869" y="1303"/>
                    </a:cubicBezTo>
                    <a:cubicBezTo>
                      <a:pt x="9869" y="1303"/>
                      <a:pt x="9869" y="1303"/>
                      <a:pt x="9869" y="1303"/>
                    </a:cubicBezTo>
                    <a:cubicBezTo>
                      <a:pt x="9869" y="1117"/>
                      <a:pt x="9869" y="1117"/>
                      <a:pt x="9869" y="1117"/>
                    </a:cubicBezTo>
                    <a:cubicBezTo>
                      <a:pt x="9869" y="1117"/>
                      <a:pt x="9869" y="1117"/>
                      <a:pt x="9869" y="1117"/>
                    </a:cubicBezTo>
                    <a:cubicBezTo>
                      <a:pt x="9869" y="1117"/>
                      <a:pt x="9869" y="1117"/>
                      <a:pt x="9869" y="1117"/>
                    </a:cubicBezTo>
                    <a:cubicBezTo>
                      <a:pt x="9869" y="1117"/>
                      <a:pt x="10055" y="1117"/>
                      <a:pt x="10055" y="1117"/>
                    </a:cubicBezTo>
                    <a:cubicBezTo>
                      <a:pt x="10055" y="1117"/>
                      <a:pt x="10055" y="1117"/>
                      <a:pt x="10055" y="1117"/>
                    </a:cubicBezTo>
                    <a:cubicBezTo>
                      <a:pt x="10055" y="1117"/>
                      <a:pt x="10055" y="1117"/>
                      <a:pt x="10055" y="1117"/>
                    </a:cubicBezTo>
                    <a:cubicBezTo>
                      <a:pt x="10241" y="1117"/>
                      <a:pt x="10241" y="1117"/>
                      <a:pt x="10241" y="1117"/>
                    </a:cubicBezTo>
                    <a:cubicBezTo>
                      <a:pt x="10241" y="1117"/>
                      <a:pt x="10428" y="1117"/>
                      <a:pt x="10428" y="931"/>
                    </a:cubicBezTo>
                    <a:cubicBezTo>
                      <a:pt x="10428" y="931"/>
                      <a:pt x="10428" y="931"/>
                      <a:pt x="10428" y="931"/>
                    </a:cubicBezTo>
                    <a:cubicBezTo>
                      <a:pt x="10428" y="931"/>
                      <a:pt x="10428" y="931"/>
                      <a:pt x="10428" y="931"/>
                    </a:cubicBezTo>
                    <a:cubicBezTo>
                      <a:pt x="10428" y="931"/>
                      <a:pt x="10428" y="931"/>
                      <a:pt x="10428" y="931"/>
                    </a:cubicBezTo>
                    <a:cubicBezTo>
                      <a:pt x="10428" y="931"/>
                      <a:pt x="10428" y="931"/>
                      <a:pt x="10614" y="931"/>
                    </a:cubicBezTo>
                    <a:cubicBezTo>
                      <a:pt x="10614" y="931"/>
                      <a:pt x="10614" y="931"/>
                      <a:pt x="10614" y="745"/>
                    </a:cubicBezTo>
                    <a:cubicBezTo>
                      <a:pt x="10614" y="745"/>
                      <a:pt x="10614" y="745"/>
                      <a:pt x="10614" y="745"/>
                    </a:cubicBezTo>
                    <a:cubicBezTo>
                      <a:pt x="10800" y="745"/>
                      <a:pt x="10800" y="745"/>
                      <a:pt x="10800" y="745"/>
                    </a:cubicBezTo>
                    <a:cubicBezTo>
                      <a:pt x="10800" y="745"/>
                      <a:pt x="10800" y="745"/>
                      <a:pt x="10800" y="745"/>
                    </a:cubicBezTo>
                    <a:cubicBezTo>
                      <a:pt x="10800" y="745"/>
                      <a:pt x="10986" y="745"/>
                      <a:pt x="10986" y="745"/>
                    </a:cubicBezTo>
                    <a:cubicBezTo>
                      <a:pt x="10986" y="745"/>
                      <a:pt x="10986" y="745"/>
                      <a:pt x="10986" y="745"/>
                    </a:cubicBezTo>
                    <a:cubicBezTo>
                      <a:pt x="10986" y="745"/>
                      <a:pt x="10986" y="745"/>
                      <a:pt x="10986" y="745"/>
                    </a:cubicBezTo>
                    <a:cubicBezTo>
                      <a:pt x="10986" y="745"/>
                      <a:pt x="10986" y="745"/>
                      <a:pt x="10986" y="745"/>
                    </a:cubicBezTo>
                    <a:cubicBezTo>
                      <a:pt x="10986" y="745"/>
                      <a:pt x="10986" y="745"/>
                      <a:pt x="10986" y="745"/>
                    </a:cubicBezTo>
                    <a:cubicBezTo>
                      <a:pt x="10986" y="559"/>
                      <a:pt x="10986" y="559"/>
                      <a:pt x="10986" y="559"/>
                    </a:cubicBezTo>
                    <a:cubicBezTo>
                      <a:pt x="10986" y="559"/>
                      <a:pt x="10986" y="559"/>
                      <a:pt x="10986" y="559"/>
                    </a:cubicBezTo>
                    <a:cubicBezTo>
                      <a:pt x="10986" y="559"/>
                      <a:pt x="10986" y="559"/>
                      <a:pt x="10986" y="559"/>
                    </a:cubicBezTo>
                    <a:cubicBezTo>
                      <a:pt x="10986" y="372"/>
                      <a:pt x="10986" y="372"/>
                      <a:pt x="10986" y="372"/>
                    </a:cubicBezTo>
                    <a:cubicBezTo>
                      <a:pt x="10986" y="372"/>
                      <a:pt x="10986" y="372"/>
                      <a:pt x="11172" y="186"/>
                    </a:cubicBezTo>
                    <a:cubicBezTo>
                      <a:pt x="11172" y="186"/>
                      <a:pt x="11172" y="186"/>
                      <a:pt x="11172" y="186"/>
                    </a:cubicBezTo>
                    <a:cubicBezTo>
                      <a:pt x="11172" y="186"/>
                      <a:pt x="11172" y="186"/>
                      <a:pt x="11172" y="186"/>
                    </a:cubicBezTo>
                    <a:cubicBezTo>
                      <a:pt x="11172" y="0"/>
                      <a:pt x="11172" y="0"/>
                      <a:pt x="11172" y="0"/>
                    </a:cubicBezTo>
                    <a:cubicBezTo>
                      <a:pt x="12662" y="186"/>
                      <a:pt x="13966" y="559"/>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303"/>
                      <a:pt x="15269" y="1303"/>
                      <a:pt x="15269" y="1303"/>
                    </a:cubicBezTo>
                    <a:cubicBezTo>
                      <a:pt x="15269" y="1303"/>
                      <a:pt x="15269" y="1303"/>
                      <a:pt x="15269" y="1303"/>
                    </a:cubicBezTo>
                    <a:cubicBezTo>
                      <a:pt x="15269" y="1303"/>
                      <a:pt x="15269" y="1303"/>
                      <a:pt x="15269" y="1303"/>
                    </a:cubicBezTo>
                    <a:cubicBezTo>
                      <a:pt x="15269" y="1303"/>
                      <a:pt x="15269" y="1303"/>
                      <a:pt x="15269" y="1303"/>
                    </a:cubicBezTo>
                    <a:cubicBezTo>
                      <a:pt x="15269" y="1303"/>
                      <a:pt x="15269" y="1303"/>
                      <a:pt x="15269" y="1303"/>
                    </a:cubicBezTo>
                    <a:cubicBezTo>
                      <a:pt x="15269" y="1490"/>
                      <a:pt x="15269" y="1490"/>
                      <a:pt x="15269" y="1490"/>
                    </a:cubicBezTo>
                    <a:cubicBezTo>
                      <a:pt x="15269" y="1490"/>
                      <a:pt x="15269" y="1490"/>
                      <a:pt x="15269" y="1490"/>
                    </a:cubicBezTo>
                    <a:cubicBezTo>
                      <a:pt x="15269" y="1490"/>
                      <a:pt x="15269" y="1676"/>
                      <a:pt x="15269" y="1676"/>
                    </a:cubicBezTo>
                    <a:cubicBezTo>
                      <a:pt x="15269" y="1676"/>
                      <a:pt x="15269" y="1676"/>
                      <a:pt x="15269" y="1676"/>
                    </a:cubicBezTo>
                    <a:cubicBezTo>
                      <a:pt x="15455" y="1676"/>
                      <a:pt x="15455" y="1862"/>
                      <a:pt x="15455" y="1862"/>
                    </a:cubicBezTo>
                    <a:cubicBezTo>
                      <a:pt x="15455" y="1862"/>
                      <a:pt x="15455" y="1862"/>
                      <a:pt x="15455" y="1862"/>
                    </a:cubicBezTo>
                    <a:cubicBezTo>
                      <a:pt x="15455" y="1862"/>
                      <a:pt x="15455" y="1862"/>
                      <a:pt x="15455" y="1862"/>
                    </a:cubicBezTo>
                    <a:cubicBezTo>
                      <a:pt x="15455" y="1862"/>
                      <a:pt x="15455" y="1862"/>
                      <a:pt x="15455" y="1862"/>
                    </a:cubicBezTo>
                    <a:cubicBezTo>
                      <a:pt x="15455" y="1862"/>
                      <a:pt x="15455" y="1862"/>
                      <a:pt x="15455" y="1862"/>
                    </a:cubicBezTo>
                    <a:cubicBezTo>
                      <a:pt x="15455" y="2048"/>
                      <a:pt x="15455" y="2048"/>
                      <a:pt x="15455" y="2048"/>
                    </a:cubicBezTo>
                    <a:cubicBezTo>
                      <a:pt x="15455" y="1862"/>
                      <a:pt x="15455" y="1862"/>
                      <a:pt x="15455" y="1862"/>
                    </a:cubicBezTo>
                    <a:cubicBezTo>
                      <a:pt x="15083" y="1862"/>
                      <a:pt x="15083" y="1862"/>
                      <a:pt x="15083" y="1862"/>
                    </a:cubicBezTo>
                    <a:cubicBezTo>
                      <a:pt x="15083" y="1862"/>
                      <a:pt x="15083" y="1862"/>
                      <a:pt x="15083" y="1862"/>
                    </a:cubicBezTo>
                    <a:cubicBezTo>
                      <a:pt x="15083" y="1862"/>
                      <a:pt x="15083" y="1862"/>
                      <a:pt x="15083" y="1862"/>
                    </a:cubicBezTo>
                    <a:cubicBezTo>
                      <a:pt x="15083" y="1862"/>
                      <a:pt x="15083" y="2048"/>
                      <a:pt x="15083" y="2048"/>
                    </a:cubicBezTo>
                    <a:cubicBezTo>
                      <a:pt x="15083" y="2048"/>
                      <a:pt x="15083" y="2048"/>
                      <a:pt x="15083" y="2048"/>
                    </a:cubicBezTo>
                    <a:cubicBezTo>
                      <a:pt x="15083" y="2048"/>
                      <a:pt x="15083" y="2048"/>
                      <a:pt x="15083" y="2048"/>
                    </a:cubicBezTo>
                    <a:cubicBezTo>
                      <a:pt x="14897" y="2048"/>
                      <a:pt x="14897" y="2048"/>
                      <a:pt x="14897" y="2048"/>
                    </a:cubicBezTo>
                    <a:cubicBezTo>
                      <a:pt x="14897" y="2048"/>
                      <a:pt x="14897" y="2048"/>
                      <a:pt x="14897" y="2048"/>
                    </a:cubicBezTo>
                    <a:cubicBezTo>
                      <a:pt x="14897" y="2048"/>
                      <a:pt x="14897" y="2048"/>
                      <a:pt x="14897" y="2048"/>
                    </a:cubicBezTo>
                    <a:cubicBezTo>
                      <a:pt x="14710" y="2048"/>
                      <a:pt x="14710" y="2048"/>
                      <a:pt x="14710" y="2048"/>
                    </a:cubicBezTo>
                    <a:cubicBezTo>
                      <a:pt x="14710" y="2048"/>
                      <a:pt x="14710" y="2048"/>
                      <a:pt x="14710" y="2048"/>
                    </a:cubicBezTo>
                    <a:cubicBezTo>
                      <a:pt x="14710" y="2048"/>
                      <a:pt x="14710" y="2048"/>
                      <a:pt x="14710" y="2048"/>
                    </a:cubicBezTo>
                    <a:cubicBezTo>
                      <a:pt x="14710" y="2048"/>
                      <a:pt x="14710" y="2048"/>
                      <a:pt x="14710" y="2048"/>
                    </a:cubicBezTo>
                    <a:cubicBezTo>
                      <a:pt x="14524" y="2048"/>
                      <a:pt x="14524" y="2048"/>
                      <a:pt x="14524" y="2234"/>
                    </a:cubicBezTo>
                    <a:cubicBezTo>
                      <a:pt x="14338" y="2234"/>
                      <a:pt x="14338" y="2234"/>
                      <a:pt x="14338" y="2421"/>
                    </a:cubicBezTo>
                    <a:cubicBezTo>
                      <a:pt x="14338" y="2421"/>
                      <a:pt x="14338" y="2421"/>
                      <a:pt x="14338" y="2421"/>
                    </a:cubicBezTo>
                    <a:cubicBezTo>
                      <a:pt x="14338" y="2421"/>
                      <a:pt x="14338" y="2421"/>
                      <a:pt x="14338" y="2421"/>
                    </a:cubicBezTo>
                    <a:cubicBezTo>
                      <a:pt x="14338" y="2421"/>
                      <a:pt x="14152" y="2421"/>
                      <a:pt x="14152" y="2607"/>
                    </a:cubicBezTo>
                    <a:cubicBezTo>
                      <a:pt x="14152" y="2607"/>
                      <a:pt x="14152" y="2607"/>
                      <a:pt x="14152" y="2607"/>
                    </a:cubicBezTo>
                    <a:cubicBezTo>
                      <a:pt x="14152" y="2607"/>
                      <a:pt x="14152" y="2607"/>
                      <a:pt x="14152" y="2607"/>
                    </a:cubicBezTo>
                    <a:cubicBezTo>
                      <a:pt x="14338" y="2793"/>
                      <a:pt x="14338" y="2979"/>
                      <a:pt x="14524" y="2979"/>
                    </a:cubicBezTo>
                    <a:cubicBezTo>
                      <a:pt x="14524" y="2979"/>
                      <a:pt x="14524" y="3166"/>
                      <a:pt x="14710" y="3166"/>
                    </a:cubicBezTo>
                    <a:cubicBezTo>
                      <a:pt x="14710" y="3352"/>
                      <a:pt x="14897" y="3538"/>
                      <a:pt x="14897" y="3724"/>
                    </a:cubicBezTo>
                    <a:cubicBezTo>
                      <a:pt x="14897" y="3724"/>
                      <a:pt x="14897" y="3724"/>
                      <a:pt x="14897" y="3724"/>
                    </a:cubicBezTo>
                    <a:cubicBezTo>
                      <a:pt x="15083" y="3724"/>
                      <a:pt x="15083" y="3724"/>
                      <a:pt x="15083" y="3724"/>
                    </a:cubicBezTo>
                    <a:cubicBezTo>
                      <a:pt x="15083" y="3724"/>
                      <a:pt x="15083" y="3724"/>
                      <a:pt x="15083" y="3538"/>
                    </a:cubicBezTo>
                    <a:cubicBezTo>
                      <a:pt x="15083" y="3538"/>
                      <a:pt x="15083" y="3538"/>
                      <a:pt x="15083" y="3538"/>
                    </a:cubicBezTo>
                    <a:cubicBezTo>
                      <a:pt x="15083" y="3538"/>
                      <a:pt x="15083" y="3538"/>
                      <a:pt x="15083" y="3538"/>
                    </a:cubicBezTo>
                    <a:cubicBezTo>
                      <a:pt x="15083" y="3538"/>
                      <a:pt x="15083" y="3538"/>
                      <a:pt x="15083" y="3538"/>
                    </a:cubicBezTo>
                    <a:cubicBezTo>
                      <a:pt x="15455" y="3538"/>
                      <a:pt x="15455" y="3538"/>
                      <a:pt x="15455" y="3538"/>
                    </a:cubicBezTo>
                    <a:cubicBezTo>
                      <a:pt x="15455" y="3538"/>
                      <a:pt x="15455" y="3538"/>
                      <a:pt x="15455" y="3538"/>
                    </a:cubicBezTo>
                    <a:cubicBezTo>
                      <a:pt x="15455" y="3538"/>
                      <a:pt x="15455" y="3538"/>
                      <a:pt x="15455" y="3538"/>
                    </a:cubicBezTo>
                    <a:cubicBezTo>
                      <a:pt x="15455" y="3538"/>
                      <a:pt x="15455" y="3538"/>
                      <a:pt x="15455" y="3352"/>
                    </a:cubicBezTo>
                    <a:cubicBezTo>
                      <a:pt x="15455" y="3352"/>
                      <a:pt x="15641" y="3352"/>
                      <a:pt x="15641" y="3352"/>
                    </a:cubicBezTo>
                    <a:cubicBezTo>
                      <a:pt x="15641" y="3352"/>
                      <a:pt x="15641" y="3352"/>
                      <a:pt x="15641" y="3352"/>
                    </a:cubicBezTo>
                    <a:cubicBezTo>
                      <a:pt x="15641" y="3352"/>
                      <a:pt x="15641" y="3352"/>
                      <a:pt x="15641" y="3538"/>
                    </a:cubicBezTo>
                    <a:cubicBezTo>
                      <a:pt x="15641" y="3538"/>
                      <a:pt x="15641" y="3538"/>
                      <a:pt x="15641" y="3538"/>
                    </a:cubicBezTo>
                    <a:cubicBezTo>
                      <a:pt x="15641" y="3538"/>
                      <a:pt x="15828" y="3538"/>
                      <a:pt x="15828" y="3538"/>
                    </a:cubicBezTo>
                    <a:cubicBezTo>
                      <a:pt x="15828" y="3538"/>
                      <a:pt x="15828" y="3538"/>
                      <a:pt x="15828" y="3538"/>
                    </a:cubicBezTo>
                    <a:cubicBezTo>
                      <a:pt x="15828" y="3538"/>
                      <a:pt x="15828" y="3538"/>
                      <a:pt x="15828" y="3538"/>
                    </a:cubicBezTo>
                    <a:cubicBezTo>
                      <a:pt x="15828" y="3538"/>
                      <a:pt x="15828" y="3538"/>
                      <a:pt x="15828" y="3538"/>
                    </a:cubicBezTo>
                    <a:cubicBezTo>
                      <a:pt x="15828" y="3538"/>
                      <a:pt x="16014" y="3538"/>
                      <a:pt x="16014" y="3538"/>
                    </a:cubicBezTo>
                    <a:cubicBezTo>
                      <a:pt x="16014" y="3538"/>
                      <a:pt x="16014" y="3538"/>
                      <a:pt x="16014" y="3724"/>
                    </a:cubicBezTo>
                    <a:cubicBezTo>
                      <a:pt x="16014" y="3724"/>
                      <a:pt x="16014" y="3724"/>
                      <a:pt x="16014" y="3724"/>
                    </a:cubicBezTo>
                    <a:cubicBezTo>
                      <a:pt x="16014" y="3724"/>
                      <a:pt x="16014" y="3724"/>
                      <a:pt x="16014" y="3724"/>
                    </a:cubicBezTo>
                    <a:cubicBezTo>
                      <a:pt x="16200" y="3724"/>
                      <a:pt x="16200" y="3724"/>
                      <a:pt x="16200" y="3724"/>
                    </a:cubicBezTo>
                    <a:cubicBezTo>
                      <a:pt x="16200" y="3724"/>
                      <a:pt x="16200" y="3724"/>
                      <a:pt x="16200" y="3724"/>
                    </a:cubicBezTo>
                    <a:cubicBezTo>
                      <a:pt x="16200" y="3724"/>
                      <a:pt x="16200" y="3724"/>
                      <a:pt x="16200" y="3724"/>
                    </a:cubicBezTo>
                    <a:cubicBezTo>
                      <a:pt x="16200" y="3724"/>
                      <a:pt x="16200" y="3724"/>
                      <a:pt x="16200" y="3724"/>
                    </a:cubicBezTo>
                    <a:cubicBezTo>
                      <a:pt x="16386" y="3724"/>
                      <a:pt x="16386" y="3724"/>
                      <a:pt x="16386" y="3910"/>
                    </a:cubicBezTo>
                    <a:cubicBezTo>
                      <a:pt x="16386" y="3910"/>
                      <a:pt x="16386" y="3910"/>
                      <a:pt x="16386" y="3910"/>
                    </a:cubicBezTo>
                    <a:cubicBezTo>
                      <a:pt x="16386" y="4283"/>
                      <a:pt x="16386" y="4283"/>
                      <a:pt x="16386" y="4283"/>
                    </a:cubicBezTo>
                    <a:cubicBezTo>
                      <a:pt x="16572" y="4283"/>
                      <a:pt x="16572" y="4283"/>
                      <a:pt x="16572" y="4283"/>
                    </a:cubicBezTo>
                    <a:cubicBezTo>
                      <a:pt x="16572" y="4283"/>
                      <a:pt x="16572" y="4283"/>
                      <a:pt x="16572" y="4283"/>
                    </a:cubicBezTo>
                    <a:cubicBezTo>
                      <a:pt x="16572" y="4283"/>
                      <a:pt x="16572" y="4283"/>
                      <a:pt x="16572" y="4283"/>
                    </a:cubicBezTo>
                    <a:cubicBezTo>
                      <a:pt x="16572" y="4283"/>
                      <a:pt x="16572" y="4283"/>
                      <a:pt x="16572" y="4283"/>
                    </a:cubicBezTo>
                    <a:cubicBezTo>
                      <a:pt x="16572" y="4469"/>
                      <a:pt x="16572" y="4469"/>
                      <a:pt x="16572" y="4469"/>
                    </a:cubicBezTo>
                    <a:cubicBezTo>
                      <a:pt x="16759" y="4469"/>
                      <a:pt x="16759" y="4469"/>
                      <a:pt x="16759" y="4469"/>
                    </a:cubicBezTo>
                    <a:cubicBezTo>
                      <a:pt x="16759" y="4283"/>
                      <a:pt x="16759" y="4283"/>
                      <a:pt x="16759" y="4283"/>
                    </a:cubicBezTo>
                    <a:cubicBezTo>
                      <a:pt x="16759" y="4283"/>
                      <a:pt x="16759" y="4283"/>
                      <a:pt x="16759" y="4283"/>
                    </a:cubicBezTo>
                    <a:cubicBezTo>
                      <a:pt x="16759" y="4283"/>
                      <a:pt x="16759" y="4283"/>
                      <a:pt x="16759" y="4283"/>
                    </a:cubicBezTo>
                    <a:cubicBezTo>
                      <a:pt x="16759" y="4283"/>
                      <a:pt x="16945" y="4097"/>
                      <a:pt x="16945" y="4097"/>
                    </a:cubicBezTo>
                    <a:cubicBezTo>
                      <a:pt x="16945" y="4097"/>
                      <a:pt x="16945" y="4097"/>
                      <a:pt x="16945" y="4097"/>
                    </a:cubicBezTo>
                    <a:cubicBezTo>
                      <a:pt x="16945" y="3724"/>
                      <a:pt x="16945" y="3724"/>
                      <a:pt x="16945" y="3724"/>
                    </a:cubicBezTo>
                    <a:cubicBezTo>
                      <a:pt x="16945" y="3724"/>
                      <a:pt x="16759" y="3724"/>
                      <a:pt x="16759" y="3724"/>
                    </a:cubicBezTo>
                    <a:cubicBezTo>
                      <a:pt x="16759" y="3724"/>
                      <a:pt x="16759" y="3724"/>
                      <a:pt x="16759" y="3724"/>
                    </a:cubicBezTo>
                    <a:cubicBezTo>
                      <a:pt x="16759" y="3538"/>
                      <a:pt x="16759" y="3538"/>
                      <a:pt x="16572" y="3538"/>
                    </a:cubicBezTo>
                    <a:cubicBezTo>
                      <a:pt x="16572" y="3538"/>
                      <a:pt x="16572" y="3538"/>
                      <a:pt x="16572" y="3538"/>
                    </a:cubicBezTo>
                    <a:cubicBezTo>
                      <a:pt x="16572"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945" y="3538"/>
                    </a:cubicBezTo>
                    <a:cubicBezTo>
                      <a:pt x="16945" y="3538"/>
                      <a:pt x="16945" y="3538"/>
                      <a:pt x="16945" y="3538"/>
                    </a:cubicBezTo>
                    <a:cubicBezTo>
                      <a:pt x="16945" y="3538"/>
                      <a:pt x="16945" y="3538"/>
                      <a:pt x="16945" y="3538"/>
                    </a:cubicBezTo>
                    <a:cubicBezTo>
                      <a:pt x="16945" y="3538"/>
                      <a:pt x="16945" y="3538"/>
                      <a:pt x="16945" y="3538"/>
                    </a:cubicBezTo>
                    <a:cubicBezTo>
                      <a:pt x="16945" y="3724"/>
                      <a:pt x="16945" y="3724"/>
                      <a:pt x="16945" y="3724"/>
                    </a:cubicBezTo>
                    <a:cubicBezTo>
                      <a:pt x="16945" y="3724"/>
                      <a:pt x="16945" y="3724"/>
                      <a:pt x="16945" y="3724"/>
                    </a:cubicBezTo>
                    <a:cubicBezTo>
                      <a:pt x="16945" y="3910"/>
                      <a:pt x="17131" y="3910"/>
                      <a:pt x="17131" y="3910"/>
                    </a:cubicBezTo>
                    <a:cubicBezTo>
                      <a:pt x="17131" y="3910"/>
                      <a:pt x="17131" y="3910"/>
                      <a:pt x="17131" y="3910"/>
                    </a:cubicBezTo>
                    <a:cubicBezTo>
                      <a:pt x="17131" y="3910"/>
                      <a:pt x="17131" y="3910"/>
                      <a:pt x="17131" y="3910"/>
                    </a:cubicBezTo>
                    <a:cubicBezTo>
                      <a:pt x="17131" y="3910"/>
                      <a:pt x="17131" y="3910"/>
                      <a:pt x="17131" y="3910"/>
                    </a:cubicBezTo>
                    <a:cubicBezTo>
                      <a:pt x="17131" y="3910"/>
                      <a:pt x="17131" y="3910"/>
                      <a:pt x="17131" y="3910"/>
                    </a:cubicBezTo>
                    <a:cubicBezTo>
                      <a:pt x="17131" y="3910"/>
                      <a:pt x="17131" y="4097"/>
                      <a:pt x="17317" y="4097"/>
                    </a:cubicBezTo>
                    <a:cubicBezTo>
                      <a:pt x="17317" y="4097"/>
                      <a:pt x="17317" y="4097"/>
                      <a:pt x="17317" y="4097"/>
                    </a:cubicBezTo>
                    <a:cubicBezTo>
                      <a:pt x="17317" y="4097"/>
                      <a:pt x="17317" y="4097"/>
                      <a:pt x="17317" y="4097"/>
                    </a:cubicBezTo>
                    <a:cubicBezTo>
                      <a:pt x="17317" y="4097"/>
                      <a:pt x="17317" y="4097"/>
                      <a:pt x="17317" y="4097"/>
                    </a:cubicBezTo>
                    <a:cubicBezTo>
                      <a:pt x="17317" y="4097"/>
                      <a:pt x="17503" y="4097"/>
                      <a:pt x="17503" y="4097"/>
                    </a:cubicBezTo>
                    <a:cubicBezTo>
                      <a:pt x="17503" y="3910"/>
                      <a:pt x="17503" y="3910"/>
                      <a:pt x="17503" y="3910"/>
                    </a:cubicBezTo>
                    <a:cubicBezTo>
                      <a:pt x="17503" y="3910"/>
                      <a:pt x="17503" y="3910"/>
                      <a:pt x="17503" y="3910"/>
                    </a:cubicBezTo>
                    <a:cubicBezTo>
                      <a:pt x="17503" y="3910"/>
                      <a:pt x="17503" y="3724"/>
                      <a:pt x="17503" y="3724"/>
                    </a:cubicBezTo>
                    <a:cubicBezTo>
                      <a:pt x="17503" y="3538"/>
                      <a:pt x="17503" y="3352"/>
                      <a:pt x="17317" y="3352"/>
                    </a:cubicBezTo>
                    <a:cubicBezTo>
                      <a:pt x="17317" y="3166"/>
                      <a:pt x="17317" y="3166"/>
                      <a:pt x="17317" y="3166"/>
                    </a:cubicBezTo>
                    <a:cubicBezTo>
                      <a:pt x="17317" y="3166"/>
                      <a:pt x="17317" y="3166"/>
                      <a:pt x="17317" y="3166"/>
                    </a:cubicBezTo>
                    <a:cubicBezTo>
                      <a:pt x="17317" y="3166"/>
                      <a:pt x="17317" y="3166"/>
                      <a:pt x="17317" y="3166"/>
                    </a:cubicBezTo>
                    <a:cubicBezTo>
                      <a:pt x="17317" y="3166"/>
                      <a:pt x="17317" y="3166"/>
                      <a:pt x="17317" y="2979"/>
                    </a:cubicBezTo>
                    <a:cubicBezTo>
                      <a:pt x="17317" y="2979"/>
                      <a:pt x="17317" y="2979"/>
                      <a:pt x="17317" y="2979"/>
                    </a:cubicBezTo>
                    <a:cubicBezTo>
                      <a:pt x="17317" y="2979"/>
                      <a:pt x="17317" y="2979"/>
                      <a:pt x="17317" y="2979"/>
                    </a:cubicBezTo>
                    <a:cubicBezTo>
                      <a:pt x="17503" y="2979"/>
                      <a:pt x="17503" y="2979"/>
                      <a:pt x="17503" y="3166"/>
                    </a:cubicBezTo>
                    <a:cubicBezTo>
                      <a:pt x="17690" y="3166"/>
                      <a:pt x="17690" y="3166"/>
                      <a:pt x="17690" y="3166"/>
                    </a:cubicBezTo>
                    <a:cubicBezTo>
                      <a:pt x="17690" y="3166"/>
                      <a:pt x="17690" y="3166"/>
                      <a:pt x="17690" y="3166"/>
                    </a:cubicBezTo>
                    <a:cubicBezTo>
                      <a:pt x="17690" y="3166"/>
                      <a:pt x="17690" y="3166"/>
                      <a:pt x="17876" y="3166"/>
                    </a:cubicBezTo>
                    <a:cubicBezTo>
                      <a:pt x="17876" y="3166"/>
                      <a:pt x="17876" y="3166"/>
                      <a:pt x="17876" y="3166"/>
                    </a:cubicBezTo>
                    <a:cubicBezTo>
                      <a:pt x="17876" y="3166"/>
                      <a:pt x="17876" y="3352"/>
                      <a:pt x="17876" y="3352"/>
                    </a:cubicBezTo>
                    <a:cubicBezTo>
                      <a:pt x="17876" y="3352"/>
                      <a:pt x="17876" y="3352"/>
                      <a:pt x="17876" y="3352"/>
                    </a:cubicBezTo>
                    <a:cubicBezTo>
                      <a:pt x="18062" y="3352"/>
                      <a:pt x="18062" y="3352"/>
                      <a:pt x="18062" y="3538"/>
                    </a:cubicBezTo>
                    <a:cubicBezTo>
                      <a:pt x="18062" y="3538"/>
                      <a:pt x="18062" y="3538"/>
                      <a:pt x="18062" y="3538"/>
                    </a:cubicBezTo>
                    <a:cubicBezTo>
                      <a:pt x="18062" y="3538"/>
                      <a:pt x="18062" y="3538"/>
                      <a:pt x="18062" y="3538"/>
                    </a:cubicBezTo>
                    <a:cubicBezTo>
                      <a:pt x="17876" y="3538"/>
                      <a:pt x="17876" y="3538"/>
                      <a:pt x="17876" y="3538"/>
                    </a:cubicBezTo>
                    <a:cubicBezTo>
                      <a:pt x="17876" y="3538"/>
                      <a:pt x="17876" y="3538"/>
                      <a:pt x="17876" y="3724"/>
                    </a:cubicBezTo>
                    <a:cubicBezTo>
                      <a:pt x="17876" y="3724"/>
                      <a:pt x="17876" y="3724"/>
                      <a:pt x="17876" y="3724"/>
                    </a:cubicBezTo>
                    <a:cubicBezTo>
                      <a:pt x="17876" y="3724"/>
                      <a:pt x="17876" y="3724"/>
                      <a:pt x="17876" y="3724"/>
                    </a:cubicBezTo>
                    <a:cubicBezTo>
                      <a:pt x="17876" y="3724"/>
                      <a:pt x="17876" y="3724"/>
                      <a:pt x="17876" y="3724"/>
                    </a:cubicBezTo>
                    <a:cubicBezTo>
                      <a:pt x="17690" y="3724"/>
                      <a:pt x="17690" y="3724"/>
                      <a:pt x="17690" y="3724"/>
                    </a:cubicBezTo>
                    <a:cubicBezTo>
                      <a:pt x="17690" y="3724"/>
                      <a:pt x="17690" y="3724"/>
                      <a:pt x="17690" y="3724"/>
                    </a:cubicBezTo>
                    <a:cubicBezTo>
                      <a:pt x="17690" y="3910"/>
                      <a:pt x="17690" y="3910"/>
                      <a:pt x="17876" y="3910"/>
                    </a:cubicBezTo>
                    <a:cubicBezTo>
                      <a:pt x="17876" y="4097"/>
                      <a:pt x="17876" y="4097"/>
                      <a:pt x="17876" y="4097"/>
                    </a:cubicBezTo>
                    <a:cubicBezTo>
                      <a:pt x="17876" y="4097"/>
                      <a:pt x="17876" y="4097"/>
                      <a:pt x="17876" y="4097"/>
                    </a:cubicBezTo>
                    <a:cubicBezTo>
                      <a:pt x="17876" y="4097"/>
                      <a:pt x="17876" y="4097"/>
                      <a:pt x="17876" y="4097"/>
                    </a:cubicBezTo>
                    <a:cubicBezTo>
                      <a:pt x="17876" y="4097"/>
                      <a:pt x="17876" y="4097"/>
                      <a:pt x="17876" y="4097"/>
                    </a:cubicBezTo>
                    <a:cubicBezTo>
                      <a:pt x="17876" y="4097"/>
                      <a:pt x="17876" y="4283"/>
                      <a:pt x="18062" y="4283"/>
                    </a:cubicBezTo>
                    <a:cubicBezTo>
                      <a:pt x="18062" y="4283"/>
                      <a:pt x="18062" y="4283"/>
                      <a:pt x="18062" y="4283"/>
                    </a:cubicBezTo>
                    <a:cubicBezTo>
                      <a:pt x="18062" y="4283"/>
                      <a:pt x="18062" y="4283"/>
                      <a:pt x="18062" y="4283"/>
                    </a:cubicBezTo>
                    <a:cubicBezTo>
                      <a:pt x="18062" y="4283"/>
                      <a:pt x="18062" y="4283"/>
                      <a:pt x="18062" y="4283"/>
                    </a:cubicBezTo>
                    <a:cubicBezTo>
                      <a:pt x="18062" y="4283"/>
                      <a:pt x="18062" y="4283"/>
                      <a:pt x="18062" y="4283"/>
                    </a:cubicBezTo>
                    <a:cubicBezTo>
                      <a:pt x="18248" y="4469"/>
                      <a:pt x="18248" y="4469"/>
                      <a:pt x="18248" y="4469"/>
                    </a:cubicBezTo>
                    <a:cubicBezTo>
                      <a:pt x="18248" y="4469"/>
                      <a:pt x="18248" y="4469"/>
                      <a:pt x="18248" y="4469"/>
                    </a:cubicBezTo>
                    <a:cubicBezTo>
                      <a:pt x="18248" y="4469"/>
                      <a:pt x="18434" y="4469"/>
                      <a:pt x="18434" y="4469"/>
                    </a:cubicBezTo>
                    <a:cubicBezTo>
                      <a:pt x="18434" y="4469"/>
                      <a:pt x="18434" y="4469"/>
                      <a:pt x="18434" y="4469"/>
                    </a:cubicBezTo>
                    <a:cubicBezTo>
                      <a:pt x="18434" y="4469"/>
                      <a:pt x="18434" y="4469"/>
                      <a:pt x="18434" y="4469"/>
                    </a:cubicBezTo>
                    <a:cubicBezTo>
                      <a:pt x="18434" y="4469"/>
                      <a:pt x="18434" y="4469"/>
                      <a:pt x="18434" y="4469"/>
                    </a:cubicBezTo>
                    <a:cubicBezTo>
                      <a:pt x="18434" y="4469"/>
                      <a:pt x="18434" y="4283"/>
                      <a:pt x="18621" y="4283"/>
                    </a:cubicBezTo>
                    <a:cubicBezTo>
                      <a:pt x="18621" y="4283"/>
                      <a:pt x="18621" y="4283"/>
                      <a:pt x="18621" y="4283"/>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655"/>
                      <a:pt x="18621" y="4655"/>
                      <a:pt x="18621" y="4655"/>
                    </a:cubicBezTo>
                    <a:cubicBezTo>
                      <a:pt x="18621" y="4655"/>
                      <a:pt x="18621" y="4655"/>
                      <a:pt x="18621" y="4655"/>
                    </a:cubicBezTo>
                    <a:cubicBezTo>
                      <a:pt x="18621" y="4655"/>
                      <a:pt x="18621" y="4841"/>
                      <a:pt x="18807" y="4841"/>
                    </a:cubicBezTo>
                    <a:cubicBezTo>
                      <a:pt x="18807" y="4841"/>
                      <a:pt x="18807" y="4841"/>
                      <a:pt x="18807" y="4841"/>
                    </a:cubicBezTo>
                    <a:cubicBezTo>
                      <a:pt x="18807" y="4841"/>
                      <a:pt x="18807" y="4841"/>
                      <a:pt x="18807" y="4841"/>
                    </a:cubicBezTo>
                    <a:cubicBezTo>
                      <a:pt x="18807" y="4841"/>
                      <a:pt x="18807" y="4841"/>
                      <a:pt x="18807" y="4841"/>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214"/>
                      <a:pt x="18807" y="5214"/>
                    </a:cubicBezTo>
                    <a:cubicBezTo>
                      <a:pt x="18807" y="5214"/>
                      <a:pt x="18807" y="5028"/>
                      <a:pt x="18807" y="5028"/>
                    </a:cubicBezTo>
                    <a:cubicBezTo>
                      <a:pt x="18621" y="5028"/>
                      <a:pt x="18621" y="5028"/>
                      <a:pt x="18621" y="5028"/>
                    </a:cubicBezTo>
                    <a:cubicBezTo>
                      <a:pt x="18621" y="5214"/>
                      <a:pt x="18621" y="5214"/>
                      <a:pt x="18621" y="5214"/>
                    </a:cubicBezTo>
                    <a:cubicBezTo>
                      <a:pt x="18621" y="5214"/>
                      <a:pt x="18621" y="5214"/>
                      <a:pt x="18621" y="5214"/>
                    </a:cubicBezTo>
                    <a:cubicBezTo>
                      <a:pt x="18621" y="5214"/>
                      <a:pt x="18621" y="5214"/>
                      <a:pt x="18621" y="5214"/>
                    </a:cubicBezTo>
                    <a:cubicBezTo>
                      <a:pt x="18621" y="5214"/>
                      <a:pt x="18434" y="5214"/>
                      <a:pt x="18434" y="5214"/>
                    </a:cubicBezTo>
                    <a:cubicBezTo>
                      <a:pt x="18434" y="5028"/>
                      <a:pt x="18434" y="5028"/>
                      <a:pt x="18434" y="5028"/>
                    </a:cubicBezTo>
                    <a:cubicBezTo>
                      <a:pt x="18434" y="5028"/>
                      <a:pt x="18434"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062" y="5028"/>
                      <a:pt x="18062" y="5028"/>
                      <a:pt x="18062" y="5028"/>
                    </a:cubicBezTo>
                    <a:cubicBezTo>
                      <a:pt x="18062" y="5028"/>
                      <a:pt x="18062" y="5028"/>
                      <a:pt x="18062" y="4841"/>
                    </a:cubicBezTo>
                    <a:cubicBezTo>
                      <a:pt x="17876" y="4841"/>
                      <a:pt x="17876" y="4841"/>
                      <a:pt x="17876" y="4841"/>
                    </a:cubicBezTo>
                    <a:cubicBezTo>
                      <a:pt x="17876" y="5028"/>
                      <a:pt x="17876" y="5028"/>
                      <a:pt x="17876" y="5028"/>
                    </a:cubicBezTo>
                    <a:cubicBezTo>
                      <a:pt x="17876" y="5028"/>
                      <a:pt x="17876" y="5214"/>
                      <a:pt x="17876" y="5214"/>
                    </a:cubicBezTo>
                    <a:cubicBezTo>
                      <a:pt x="17876" y="5214"/>
                      <a:pt x="17876" y="5214"/>
                      <a:pt x="17876" y="5214"/>
                    </a:cubicBezTo>
                    <a:cubicBezTo>
                      <a:pt x="17876" y="5214"/>
                      <a:pt x="17876" y="5214"/>
                      <a:pt x="17690" y="5214"/>
                    </a:cubicBezTo>
                    <a:cubicBezTo>
                      <a:pt x="17690" y="5214"/>
                      <a:pt x="17690" y="5214"/>
                      <a:pt x="17690" y="5214"/>
                    </a:cubicBezTo>
                    <a:cubicBezTo>
                      <a:pt x="17690" y="5214"/>
                      <a:pt x="17690" y="5214"/>
                      <a:pt x="17690" y="5214"/>
                    </a:cubicBezTo>
                    <a:cubicBezTo>
                      <a:pt x="17690" y="5214"/>
                      <a:pt x="17690" y="5214"/>
                      <a:pt x="17690" y="5214"/>
                    </a:cubicBezTo>
                    <a:cubicBezTo>
                      <a:pt x="17690" y="5028"/>
                      <a:pt x="17690" y="5028"/>
                      <a:pt x="17690"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317" y="5028"/>
                      <a:pt x="17317" y="5028"/>
                      <a:pt x="17317" y="5028"/>
                    </a:cubicBezTo>
                    <a:cubicBezTo>
                      <a:pt x="17317" y="5028"/>
                      <a:pt x="17317" y="5028"/>
                      <a:pt x="17317" y="5028"/>
                    </a:cubicBezTo>
                    <a:cubicBezTo>
                      <a:pt x="17317" y="5028"/>
                      <a:pt x="17317" y="5028"/>
                      <a:pt x="17317" y="5028"/>
                    </a:cubicBezTo>
                    <a:cubicBezTo>
                      <a:pt x="17317" y="5028"/>
                      <a:pt x="17317" y="5028"/>
                      <a:pt x="17317" y="5028"/>
                    </a:cubicBezTo>
                    <a:cubicBezTo>
                      <a:pt x="17317" y="4841"/>
                      <a:pt x="17317" y="4841"/>
                      <a:pt x="17317" y="4841"/>
                    </a:cubicBezTo>
                    <a:cubicBezTo>
                      <a:pt x="17317" y="4841"/>
                      <a:pt x="17317" y="4841"/>
                      <a:pt x="17317" y="4841"/>
                    </a:cubicBezTo>
                    <a:cubicBezTo>
                      <a:pt x="17317" y="4841"/>
                      <a:pt x="17317" y="4841"/>
                      <a:pt x="17317" y="4841"/>
                    </a:cubicBezTo>
                    <a:cubicBezTo>
                      <a:pt x="17131" y="4841"/>
                      <a:pt x="17131" y="4841"/>
                      <a:pt x="17131" y="4841"/>
                    </a:cubicBezTo>
                    <a:cubicBezTo>
                      <a:pt x="17131" y="4841"/>
                      <a:pt x="17131" y="4841"/>
                      <a:pt x="17131" y="4841"/>
                    </a:cubicBezTo>
                    <a:cubicBezTo>
                      <a:pt x="17131" y="4841"/>
                      <a:pt x="17131" y="4841"/>
                      <a:pt x="17131" y="4841"/>
                    </a:cubicBezTo>
                    <a:cubicBezTo>
                      <a:pt x="17131" y="4841"/>
                      <a:pt x="17131" y="4841"/>
                      <a:pt x="17131" y="4841"/>
                    </a:cubicBezTo>
                    <a:cubicBezTo>
                      <a:pt x="16945" y="4841"/>
                      <a:pt x="16945" y="4841"/>
                      <a:pt x="16945" y="4841"/>
                    </a:cubicBezTo>
                    <a:cubicBezTo>
                      <a:pt x="16945" y="4841"/>
                      <a:pt x="16945" y="4841"/>
                      <a:pt x="16945" y="4841"/>
                    </a:cubicBezTo>
                    <a:cubicBezTo>
                      <a:pt x="16945" y="4841"/>
                      <a:pt x="16945" y="4841"/>
                      <a:pt x="16945" y="4841"/>
                    </a:cubicBezTo>
                    <a:cubicBezTo>
                      <a:pt x="16759" y="4841"/>
                      <a:pt x="16759" y="4841"/>
                      <a:pt x="16759" y="4841"/>
                    </a:cubicBezTo>
                    <a:cubicBezTo>
                      <a:pt x="16759" y="4841"/>
                      <a:pt x="16759" y="4841"/>
                      <a:pt x="16759" y="4841"/>
                    </a:cubicBezTo>
                    <a:cubicBezTo>
                      <a:pt x="16759" y="4841"/>
                      <a:pt x="16759" y="4841"/>
                      <a:pt x="16759" y="4841"/>
                    </a:cubicBezTo>
                    <a:cubicBezTo>
                      <a:pt x="16759" y="4841"/>
                      <a:pt x="16759" y="4841"/>
                      <a:pt x="16759" y="4655"/>
                    </a:cubicBezTo>
                    <a:cubicBezTo>
                      <a:pt x="16759" y="4655"/>
                      <a:pt x="16759" y="4655"/>
                      <a:pt x="16759" y="4655"/>
                    </a:cubicBezTo>
                    <a:cubicBezTo>
                      <a:pt x="16572" y="4655"/>
                      <a:pt x="16572" y="4655"/>
                      <a:pt x="16572" y="4655"/>
                    </a:cubicBezTo>
                    <a:cubicBezTo>
                      <a:pt x="16572" y="4655"/>
                      <a:pt x="16572" y="4655"/>
                      <a:pt x="16572" y="4655"/>
                    </a:cubicBezTo>
                    <a:cubicBezTo>
                      <a:pt x="16572" y="4655"/>
                      <a:pt x="16572" y="4655"/>
                      <a:pt x="16572" y="4655"/>
                    </a:cubicBezTo>
                    <a:cubicBezTo>
                      <a:pt x="16572" y="4655"/>
                      <a:pt x="16572" y="4655"/>
                      <a:pt x="16572" y="4655"/>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283"/>
                      <a:pt x="16572" y="4283"/>
                    </a:cubicBezTo>
                    <a:cubicBezTo>
                      <a:pt x="16386" y="4283"/>
                      <a:pt x="16386" y="4283"/>
                      <a:pt x="16386" y="4283"/>
                    </a:cubicBezTo>
                    <a:cubicBezTo>
                      <a:pt x="16386" y="4283"/>
                      <a:pt x="16386" y="4283"/>
                      <a:pt x="16386" y="4283"/>
                    </a:cubicBezTo>
                    <a:cubicBezTo>
                      <a:pt x="16386" y="4283"/>
                      <a:pt x="16386" y="4283"/>
                      <a:pt x="16386" y="4283"/>
                    </a:cubicBezTo>
                    <a:cubicBezTo>
                      <a:pt x="16386" y="4097"/>
                      <a:pt x="16386" y="4097"/>
                      <a:pt x="16386" y="4097"/>
                    </a:cubicBezTo>
                    <a:cubicBezTo>
                      <a:pt x="16200" y="4097"/>
                      <a:pt x="16200" y="4097"/>
                      <a:pt x="16200" y="4097"/>
                    </a:cubicBezTo>
                    <a:cubicBezTo>
                      <a:pt x="16200" y="4097"/>
                      <a:pt x="16014" y="4283"/>
                      <a:pt x="16014" y="4283"/>
                    </a:cubicBezTo>
                    <a:cubicBezTo>
                      <a:pt x="16014" y="4283"/>
                      <a:pt x="16014" y="4283"/>
                      <a:pt x="16014" y="4283"/>
                    </a:cubicBezTo>
                    <a:cubicBezTo>
                      <a:pt x="16014" y="4283"/>
                      <a:pt x="16014" y="4283"/>
                      <a:pt x="16014" y="4283"/>
                    </a:cubicBezTo>
                    <a:cubicBezTo>
                      <a:pt x="15828" y="4283"/>
                      <a:pt x="15828" y="4283"/>
                      <a:pt x="15828" y="4283"/>
                    </a:cubicBezTo>
                    <a:cubicBezTo>
                      <a:pt x="15828" y="4283"/>
                      <a:pt x="15828" y="4283"/>
                      <a:pt x="15641" y="4283"/>
                    </a:cubicBezTo>
                    <a:cubicBezTo>
                      <a:pt x="15641" y="4283"/>
                      <a:pt x="15455" y="4283"/>
                      <a:pt x="15455" y="4283"/>
                    </a:cubicBezTo>
                    <a:cubicBezTo>
                      <a:pt x="15455" y="4283"/>
                      <a:pt x="15455" y="4283"/>
                      <a:pt x="15455" y="4283"/>
                    </a:cubicBezTo>
                    <a:cubicBezTo>
                      <a:pt x="15269" y="4283"/>
                      <a:pt x="15269" y="4283"/>
                      <a:pt x="15269" y="4283"/>
                    </a:cubicBezTo>
                    <a:cubicBezTo>
                      <a:pt x="15269" y="4283"/>
                      <a:pt x="15269" y="4283"/>
                      <a:pt x="15269" y="4283"/>
                    </a:cubicBezTo>
                    <a:cubicBezTo>
                      <a:pt x="15269" y="4283"/>
                      <a:pt x="15269" y="4283"/>
                      <a:pt x="15269" y="4283"/>
                    </a:cubicBezTo>
                    <a:cubicBezTo>
                      <a:pt x="15269" y="4283"/>
                      <a:pt x="15269" y="4283"/>
                      <a:pt x="15269" y="4283"/>
                    </a:cubicBezTo>
                    <a:cubicBezTo>
                      <a:pt x="15269" y="4283"/>
                      <a:pt x="15269" y="4283"/>
                      <a:pt x="15083" y="4283"/>
                    </a:cubicBezTo>
                    <a:cubicBezTo>
                      <a:pt x="15083" y="4283"/>
                      <a:pt x="15083" y="4283"/>
                      <a:pt x="15083" y="4283"/>
                    </a:cubicBezTo>
                    <a:cubicBezTo>
                      <a:pt x="15083" y="4283"/>
                      <a:pt x="15083" y="4283"/>
                      <a:pt x="15083" y="4283"/>
                    </a:cubicBezTo>
                    <a:cubicBezTo>
                      <a:pt x="15083" y="4283"/>
                      <a:pt x="15083" y="4283"/>
                      <a:pt x="15083" y="4283"/>
                    </a:cubicBezTo>
                    <a:cubicBezTo>
                      <a:pt x="15083" y="4469"/>
                      <a:pt x="15083" y="4469"/>
                      <a:pt x="15083" y="4469"/>
                    </a:cubicBezTo>
                    <a:cubicBezTo>
                      <a:pt x="15083" y="4469"/>
                      <a:pt x="15083" y="4469"/>
                      <a:pt x="15083" y="4469"/>
                    </a:cubicBezTo>
                    <a:cubicBezTo>
                      <a:pt x="15083" y="4469"/>
                      <a:pt x="15083" y="4469"/>
                      <a:pt x="14897" y="4469"/>
                    </a:cubicBezTo>
                    <a:cubicBezTo>
                      <a:pt x="14897" y="4469"/>
                      <a:pt x="14897" y="4469"/>
                      <a:pt x="14897" y="4469"/>
                    </a:cubicBezTo>
                    <a:cubicBezTo>
                      <a:pt x="14710" y="4469"/>
                      <a:pt x="14710" y="4469"/>
                      <a:pt x="14710" y="4469"/>
                    </a:cubicBezTo>
                    <a:cubicBezTo>
                      <a:pt x="14710" y="4469"/>
                      <a:pt x="14710" y="4469"/>
                      <a:pt x="14710" y="4469"/>
                    </a:cubicBezTo>
                    <a:cubicBezTo>
                      <a:pt x="14710" y="4469"/>
                      <a:pt x="14710" y="4469"/>
                      <a:pt x="14524" y="4469"/>
                    </a:cubicBezTo>
                    <a:cubicBezTo>
                      <a:pt x="14524" y="4469"/>
                      <a:pt x="14524" y="4469"/>
                      <a:pt x="14524" y="4469"/>
                    </a:cubicBezTo>
                    <a:cubicBezTo>
                      <a:pt x="14524" y="4469"/>
                      <a:pt x="14524" y="4469"/>
                      <a:pt x="14524" y="4469"/>
                    </a:cubicBezTo>
                    <a:cubicBezTo>
                      <a:pt x="14524" y="4469"/>
                      <a:pt x="14524" y="4469"/>
                      <a:pt x="14524" y="4469"/>
                    </a:cubicBezTo>
                    <a:cubicBezTo>
                      <a:pt x="14524" y="4469"/>
                      <a:pt x="14524" y="4469"/>
                      <a:pt x="14524" y="4469"/>
                    </a:cubicBezTo>
                    <a:cubicBezTo>
                      <a:pt x="14524" y="4469"/>
                      <a:pt x="14524" y="4469"/>
                      <a:pt x="14524" y="4655"/>
                    </a:cubicBezTo>
                    <a:cubicBezTo>
                      <a:pt x="14524" y="4655"/>
                      <a:pt x="14524" y="4655"/>
                      <a:pt x="14338" y="4655"/>
                    </a:cubicBezTo>
                    <a:cubicBezTo>
                      <a:pt x="14338" y="4655"/>
                      <a:pt x="14338" y="4655"/>
                      <a:pt x="14338" y="4655"/>
                    </a:cubicBezTo>
                    <a:cubicBezTo>
                      <a:pt x="14338" y="4655"/>
                      <a:pt x="14338" y="4655"/>
                      <a:pt x="14152" y="4655"/>
                    </a:cubicBezTo>
                    <a:cubicBezTo>
                      <a:pt x="14152" y="4655"/>
                      <a:pt x="14152" y="4841"/>
                      <a:pt x="14152" y="4841"/>
                    </a:cubicBezTo>
                    <a:cubicBezTo>
                      <a:pt x="14152" y="4841"/>
                      <a:pt x="14152" y="4841"/>
                      <a:pt x="14152" y="4841"/>
                    </a:cubicBezTo>
                    <a:cubicBezTo>
                      <a:pt x="14152" y="4841"/>
                      <a:pt x="14152" y="4841"/>
                      <a:pt x="14152" y="4841"/>
                    </a:cubicBezTo>
                    <a:cubicBezTo>
                      <a:pt x="14152" y="4841"/>
                      <a:pt x="14152" y="4841"/>
                      <a:pt x="14152" y="4841"/>
                    </a:cubicBezTo>
                    <a:cubicBezTo>
                      <a:pt x="14152" y="4841"/>
                      <a:pt x="14152" y="4841"/>
                      <a:pt x="14152" y="4841"/>
                    </a:cubicBezTo>
                    <a:cubicBezTo>
                      <a:pt x="14152" y="4841"/>
                      <a:pt x="14152" y="4841"/>
                      <a:pt x="13966" y="4841"/>
                    </a:cubicBezTo>
                    <a:cubicBezTo>
                      <a:pt x="13966" y="4841"/>
                      <a:pt x="13966" y="5028"/>
                      <a:pt x="13966" y="5028"/>
                    </a:cubicBezTo>
                    <a:cubicBezTo>
                      <a:pt x="13966" y="5028"/>
                      <a:pt x="13966" y="5028"/>
                      <a:pt x="13966" y="5028"/>
                    </a:cubicBezTo>
                    <a:cubicBezTo>
                      <a:pt x="13966" y="5214"/>
                      <a:pt x="13966" y="5214"/>
                      <a:pt x="13966" y="5214"/>
                    </a:cubicBezTo>
                    <a:cubicBezTo>
                      <a:pt x="13779" y="5214"/>
                      <a:pt x="13779" y="5214"/>
                      <a:pt x="13779" y="5214"/>
                    </a:cubicBezTo>
                    <a:cubicBezTo>
                      <a:pt x="13779" y="5214"/>
                      <a:pt x="13779" y="5214"/>
                      <a:pt x="13779" y="5214"/>
                    </a:cubicBezTo>
                    <a:cubicBezTo>
                      <a:pt x="13966" y="5400"/>
                      <a:pt x="13966" y="5400"/>
                      <a:pt x="13779" y="5586"/>
                    </a:cubicBezTo>
                    <a:cubicBezTo>
                      <a:pt x="13779" y="5586"/>
                      <a:pt x="13779" y="5586"/>
                      <a:pt x="13779" y="5586"/>
                    </a:cubicBezTo>
                    <a:cubicBezTo>
                      <a:pt x="13779" y="5586"/>
                      <a:pt x="13779" y="5586"/>
                      <a:pt x="13779" y="5586"/>
                    </a:cubicBezTo>
                    <a:cubicBezTo>
                      <a:pt x="13779" y="5586"/>
                      <a:pt x="13779" y="5586"/>
                      <a:pt x="13779" y="5586"/>
                    </a:cubicBezTo>
                    <a:cubicBezTo>
                      <a:pt x="13779" y="5586"/>
                      <a:pt x="13593" y="5586"/>
                      <a:pt x="13593" y="5586"/>
                    </a:cubicBezTo>
                    <a:cubicBezTo>
                      <a:pt x="13593" y="5586"/>
                      <a:pt x="13593" y="5586"/>
                      <a:pt x="13593" y="5586"/>
                    </a:cubicBezTo>
                    <a:cubicBezTo>
                      <a:pt x="13593" y="5586"/>
                      <a:pt x="13593" y="5586"/>
                      <a:pt x="13593" y="5586"/>
                    </a:cubicBezTo>
                    <a:cubicBezTo>
                      <a:pt x="13593" y="5586"/>
                      <a:pt x="13593" y="5586"/>
                      <a:pt x="13407" y="5586"/>
                    </a:cubicBezTo>
                    <a:cubicBezTo>
                      <a:pt x="13407" y="5586"/>
                      <a:pt x="13407" y="5586"/>
                      <a:pt x="13407" y="5586"/>
                    </a:cubicBezTo>
                    <a:cubicBezTo>
                      <a:pt x="13407" y="5586"/>
                      <a:pt x="13407" y="5586"/>
                      <a:pt x="13407" y="5586"/>
                    </a:cubicBezTo>
                    <a:cubicBezTo>
                      <a:pt x="13407" y="5586"/>
                      <a:pt x="13407" y="5586"/>
                      <a:pt x="13407" y="5586"/>
                    </a:cubicBezTo>
                    <a:cubicBezTo>
                      <a:pt x="13407" y="5586"/>
                      <a:pt x="13407" y="5586"/>
                      <a:pt x="13407" y="5772"/>
                    </a:cubicBezTo>
                    <a:cubicBezTo>
                      <a:pt x="13221" y="5772"/>
                      <a:pt x="13221" y="5772"/>
                      <a:pt x="13221" y="5959"/>
                    </a:cubicBezTo>
                    <a:cubicBezTo>
                      <a:pt x="13221" y="5959"/>
                      <a:pt x="13221" y="5959"/>
                      <a:pt x="13221" y="5959"/>
                    </a:cubicBezTo>
                    <a:cubicBezTo>
                      <a:pt x="13221" y="5959"/>
                      <a:pt x="13221" y="6145"/>
                      <a:pt x="13221" y="6145"/>
                    </a:cubicBezTo>
                    <a:cubicBezTo>
                      <a:pt x="13221" y="6145"/>
                      <a:pt x="13221" y="6145"/>
                      <a:pt x="13221" y="6145"/>
                    </a:cubicBezTo>
                    <a:cubicBezTo>
                      <a:pt x="13221" y="6145"/>
                      <a:pt x="13221" y="6145"/>
                      <a:pt x="13221" y="6145"/>
                    </a:cubicBezTo>
                    <a:cubicBezTo>
                      <a:pt x="13221" y="6331"/>
                      <a:pt x="13221" y="6331"/>
                      <a:pt x="13221" y="6331"/>
                    </a:cubicBezTo>
                    <a:cubicBezTo>
                      <a:pt x="13221" y="6331"/>
                      <a:pt x="13221" y="6331"/>
                      <a:pt x="13034" y="6517"/>
                    </a:cubicBezTo>
                    <a:cubicBezTo>
                      <a:pt x="13034" y="6517"/>
                      <a:pt x="13034" y="6517"/>
                      <a:pt x="13034" y="6517"/>
                    </a:cubicBezTo>
                    <a:cubicBezTo>
                      <a:pt x="13034" y="6517"/>
                      <a:pt x="13034" y="6517"/>
                      <a:pt x="13034" y="6517"/>
                    </a:cubicBezTo>
                    <a:cubicBezTo>
                      <a:pt x="13034" y="6517"/>
                      <a:pt x="13034" y="6517"/>
                      <a:pt x="13034" y="6517"/>
                    </a:cubicBezTo>
                    <a:cubicBezTo>
                      <a:pt x="13034" y="6517"/>
                      <a:pt x="13034" y="6517"/>
                      <a:pt x="13034" y="6703"/>
                    </a:cubicBezTo>
                    <a:cubicBezTo>
                      <a:pt x="13034" y="6703"/>
                      <a:pt x="13034" y="6703"/>
                      <a:pt x="12848" y="6703"/>
                    </a:cubicBezTo>
                    <a:cubicBezTo>
                      <a:pt x="12848" y="6703"/>
                      <a:pt x="12848" y="6703"/>
                      <a:pt x="12848" y="6703"/>
                    </a:cubicBezTo>
                    <a:cubicBezTo>
                      <a:pt x="12848" y="6703"/>
                      <a:pt x="12848" y="6703"/>
                      <a:pt x="12848" y="6703"/>
                    </a:cubicBezTo>
                    <a:cubicBezTo>
                      <a:pt x="12848" y="7076"/>
                      <a:pt x="12848" y="7076"/>
                      <a:pt x="12848" y="7076"/>
                    </a:cubicBezTo>
                    <a:cubicBezTo>
                      <a:pt x="12848" y="7076"/>
                      <a:pt x="12848" y="7076"/>
                      <a:pt x="12848" y="7076"/>
                    </a:cubicBezTo>
                    <a:cubicBezTo>
                      <a:pt x="12848" y="7076"/>
                      <a:pt x="12848" y="7076"/>
                      <a:pt x="12848" y="7076"/>
                    </a:cubicBezTo>
                    <a:cubicBezTo>
                      <a:pt x="12848" y="7262"/>
                      <a:pt x="12848" y="7262"/>
                      <a:pt x="12848" y="7262"/>
                    </a:cubicBezTo>
                    <a:cubicBezTo>
                      <a:pt x="12848" y="7262"/>
                      <a:pt x="12848" y="7262"/>
                      <a:pt x="13034" y="7262"/>
                    </a:cubicBezTo>
                    <a:cubicBezTo>
                      <a:pt x="13034" y="7262"/>
                      <a:pt x="13034" y="7262"/>
                      <a:pt x="13034" y="7262"/>
                    </a:cubicBezTo>
                    <a:cubicBezTo>
                      <a:pt x="13034" y="7262"/>
                      <a:pt x="13034" y="7262"/>
                      <a:pt x="13034" y="7262"/>
                    </a:cubicBezTo>
                    <a:cubicBezTo>
                      <a:pt x="13034" y="7262"/>
                      <a:pt x="13034" y="7262"/>
                      <a:pt x="13034" y="7262"/>
                    </a:cubicBezTo>
                    <a:cubicBezTo>
                      <a:pt x="13034" y="7262"/>
                      <a:pt x="13034" y="7262"/>
                      <a:pt x="13034" y="7448"/>
                    </a:cubicBezTo>
                    <a:cubicBezTo>
                      <a:pt x="13034" y="7448"/>
                      <a:pt x="13034" y="7448"/>
                      <a:pt x="13034" y="7448"/>
                    </a:cubicBezTo>
                    <a:cubicBezTo>
                      <a:pt x="13034" y="7448"/>
                      <a:pt x="13034" y="7448"/>
                      <a:pt x="13034" y="7448"/>
                    </a:cubicBezTo>
                    <a:cubicBezTo>
                      <a:pt x="13034" y="7448"/>
                      <a:pt x="13034" y="7448"/>
                      <a:pt x="13034" y="7634"/>
                    </a:cubicBezTo>
                    <a:cubicBezTo>
                      <a:pt x="13034" y="7634"/>
                      <a:pt x="13034" y="7634"/>
                      <a:pt x="13034" y="7634"/>
                    </a:cubicBezTo>
                    <a:cubicBezTo>
                      <a:pt x="13034" y="7634"/>
                      <a:pt x="13034" y="7821"/>
                      <a:pt x="13034" y="7821"/>
                    </a:cubicBezTo>
                    <a:cubicBezTo>
                      <a:pt x="13034" y="7821"/>
                      <a:pt x="13034" y="7821"/>
                      <a:pt x="13034" y="7821"/>
                    </a:cubicBezTo>
                    <a:cubicBezTo>
                      <a:pt x="13034" y="8007"/>
                      <a:pt x="12848" y="8007"/>
                      <a:pt x="12848" y="8007"/>
                    </a:cubicBezTo>
                    <a:cubicBezTo>
                      <a:pt x="12848" y="8193"/>
                      <a:pt x="12848" y="8193"/>
                      <a:pt x="12848"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379"/>
                    </a:cubicBezTo>
                    <a:cubicBezTo>
                      <a:pt x="13034" y="8379"/>
                      <a:pt x="13034" y="8379"/>
                      <a:pt x="13034" y="8379"/>
                    </a:cubicBezTo>
                    <a:cubicBezTo>
                      <a:pt x="13034" y="8379"/>
                      <a:pt x="13034" y="8379"/>
                      <a:pt x="13221" y="8379"/>
                    </a:cubicBezTo>
                    <a:cubicBezTo>
                      <a:pt x="13221" y="8566"/>
                      <a:pt x="13221" y="8566"/>
                      <a:pt x="13221" y="8566"/>
                    </a:cubicBezTo>
                    <a:cubicBezTo>
                      <a:pt x="13221" y="8566"/>
                      <a:pt x="13221" y="8566"/>
                      <a:pt x="13221" y="8566"/>
                    </a:cubicBezTo>
                    <a:cubicBezTo>
                      <a:pt x="13221" y="8566"/>
                      <a:pt x="13221" y="8566"/>
                      <a:pt x="13221" y="8752"/>
                    </a:cubicBezTo>
                    <a:cubicBezTo>
                      <a:pt x="13407" y="8752"/>
                      <a:pt x="13407" y="8752"/>
                      <a:pt x="13407" y="8752"/>
                    </a:cubicBezTo>
                    <a:cubicBezTo>
                      <a:pt x="13407" y="8752"/>
                      <a:pt x="13407" y="8752"/>
                      <a:pt x="13407" y="8752"/>
                    </a:cubicBezTo>
                    <a:cubicBezTo>
                      <a:pt x="13593" y="8938"/>
                      <a:pt x="13593" y="8938"/>
                      <a:pt x="13593" y="9124"/>
                    </a:cubicBezTo>
                    <a:cubicBezTo>
                      <a:pt x="13593" y="9124"/>
                      <a:pt x="13593" y="9124"/>
                      <a:pt x="13593" y="9124"/>
                    </a:cubicBezTo>
                    <a:cubicBezTo>
                      <a:pt x="13593" y="9124"/>
                      <a:pt x="13593" y="9310"/>
                      <a:pt x="13593" y="9310"/>
                    </a:cubicBezTo>
                    <a:cubicBezTo>
                      <a:pt x="13779" y="9310"/>
                      <a:pt x="13779" y="9310"/>
                      <a:pt x="13779" y="9310"/>
                    </a:cubicBezTo>
                    <a:cubicBezTo>
                      <a:pt x="13779" y="9310"/>
                      <a:pt x="13779" y="9310"/>
                      <a:pt x="13779" y="9310"/>
                    </a:cubicBezTo>
                    <a:cubicBezTo>
                      <a:pt x="13779" y="9310"/>
                      <a:pt x="13779" y="9310"/>
                      <a:pt x="13779" y="9310"/>
                    </a:cubicBezTo>
                    <a:cubicBezTo>
                      <a:pt x="13779" y="9497"/>
                      <a:pt x="13779" y="9497"/>
                      <a:pt x="13779" y="9497"/>
                    </a:cubicBezTo>
                    <a:cubicBezTo>
                      <a:pt x="13779" y="9497"/>
                      <a:pt x="13779" y="9497"/>
                      <a:pt x="13779" y="9497"/>
                    </a:cubicBezTo>
                    <a:cubicBezTo>
                      <a:pt x="13966" y="9497"/>
                      <a:pt x="13966" y="9497"/>
                      <a:pt x="13966" y="9497"/>
                    </a:cubicBezTo>
                    <a:cubicBezTo>
                      <a:pt x="13966" y="9497"/>
                      <a:pt x="14152" y="9497"/>
                      <a:pt x="14152" y="9497"/>
                    </a:cubicBezTo>
                    <a:cubicBezTo>
                      <a:pt x="14152" y="9497"/>
                      <a:pt x="14152" y="9497"/>
                      <a:pt x="14152" y="9497"/>
                    </a:cubicBezTo>
                    <a:cubicBezTo>
                      <a:pt x="14152" y="9497"/>
                      <a:pt x="14152" y="9497"/>
                      <a:pt x="14152" y="9497"/>
                    </a:cubicBezTo>
                    <a:cubicBezTo>
                      <a:pt x="14152" y="9497"/>
                      <a:pt x="14152" y="9497"/>
                      <a:pt x="14152" y="9497"/>
                    </a:cubicBezTo>
                    <a:cubicBezTo>
                      <a:pt x="14152" y="9497"/>
                      <a:pt x="14338" y="9497"/>
                      <a:pt x="14338" y="9497"/>
                    </a:cubicBezTo>
                    <a:cubicBezTo>
                      <a:pt x="14338" y="9497"/>
                      <a:pt x="14338" y="9497"/>
                      <a:pt x="14338" y="9497"/>
                    </a:cubicBezTo>
                    <a:cubicBezTo>
                      <a:pt x="14338" y="9683"/>
                      <a:pt x="14338" y="9683"/>
                      <a:pt x="14338" y="9683"/>
                    </a:cubicBezTo>
                    <a:cubicBezTo>
                      <a:pt x="14338" y="9683"/>
                      <a:pt x="14338" y="9683"/>
                      <a:pt x="14338" y="9683"/>
                    </a:cubicBezTo>
                    <a:cubicBezTo>
                      <a:pt x="14338" y="9869"/>
                      <a:pt x="14338" y="9869"/>
                      <a:pt x="14524" y="9869"/>
                    </a:cubicBezTo>
                    <a:cubicBezTo>
                      <a:pt x="14524" y="9869"/>
                      <a:pt x="14524" y="9869"/>
                      <a:pt x="14524" y="9869"/>
                    </a:cubicBezTo>
                    <a:cubicBezTo>
                      <a:pt x="14524" y="9869"/>
                      <a:pt x="14710" y="9869"/>
                      <a:pt x="14710" y="10055"/>
                    </a:cubicBezTo>
                    <a:cubicBezTo>
                      <a:pt x="14710" y="10055"/>
                      <a:pt x="14710" y="10055"/>
                      <a:pt x="14710" y="10055"/>
                    </a:cubicBezTo>
                    <a:cubicBezTo>
                      <a:pt x="14710" y="10055"/>
                      <a:pt x="14710" y="10055"/>
                      <a:pt x="14710" y="10055"/>
                    </a:cubicBezTo>
                    <a:cubicBezTo>
                      <a:pt x="14897" y="10055"/>
                      <a:pt x="14897" y="10055"/>
                      <a:pt x="14897" y="10055"/>
                    </a:cubicBezTo>
                    <a:cubicBezTo>
                      <a:pt x="14897" y="10055"/>
                      <a:pt x="14897" y="10055"/>
                      <a:pt x="14897" y="10055"/>
                    </a:cubicBezTo>
                    <a:cubicBezTo>
                      <a:pt x="14897" y="10055"/>
                      <a:pt x="14897" y="9869"/>
                      <a:pt x="14897" y="9869"/>
                    </a:cubicBezTo>
                    <a:cubicBezTo>
                      <a:pt x="14897" y="9869"/>
                      <a:pt x="14897" y="9869"/>
                      <a:pt x="14897" y="9869"/>
                    </a:cubicBezTo>
                    <a:cubicBezTo>
                      <a:pt x="15083" y="9869"/>
                      <a:pt x="15083" y="9869"/>
                      <a:pt x="15083" y="9869"/>
                    </a:cubicBezTo>
                    <a:cubicBezTo>
                      <a:pt x="15083" y="9869"/>
                      <a:pt x="15083" y="9869"/>
                      <a:pt x="15083" y="9869"/>
                    </a:cubicBezTo>
                    <a:cubicBezTo>
                      <a:pt x="15083" y="9869"/>
                      <a:pt x="15083" y="9869"/>
                      <a:pt x="15083" y="9869"/>
                    </a:cubicBezTo>
                    <a:cubicBezTo>
                      <a:pt x="15083" y="9869"/>
                      <a:pt x="15083" y="9869"/>
                      <a:pt x="15083" y="9869"/>
                    </a:cubicBezTo>
                    <a:cubicBezTo>
                      <a:pt x="15083" y="9869"/>
                      <a:pt x="15269" y="9869"/>
                      <a:pt x="15269" y="9869"/>
                    </a:cubicBezTo>
                    <a:cubicBezTo>
                      <a:pt x="15269" y="9869"/>
                      <a:pt x="15269" y="9869"/>
                      <a:pt x="15269" y="9869"/>
                    </a:cubicBezTo>
                    <a:cubicBezTo>
                      <a:pt x="15269" y="9869"/>
                      <a:pt x="15269" y="9869"/>
                      <a:pt x="15269" y="9869"/>
                    </a:cubicBezTo>
                    <a:cubicBezTo>
                      <a:pt x="15455" y="9869"/>
                      <a:pt x="15455" y="9869"/>
                      <a:pt x="15455" y="9869"/>
                    </a:cubicBezTo>
                    <a:cubicBezTo>
                      <a:pt x="15455" y="9869"/>
                      <a:pt x="15455" y="9869"/>
                      <a:pt x="15455" y="9869"/>
                    </a:cubicBezTo>
                    <a:cubicBezTo>
                      <a:pt x="15455" y="9869"/>
                      <a:pt x="15455" y="9869"/>
                      <a:pt x="15455" y="9869"/>
                    </a:cubicBezTo>
                    <a:cubicBezTo>
                      <a:pt x="15455" y="10055"/>
                      <a:pt x="15455" y="10055"/>
                      <a:pt x="15455" y="10055"/>
                    </a:cubicBezTo>
                    <a:cubicBezTo>
                      <a:pt x="15455" y="10055"/>
                      <a:pt x="15641" y="10055"/>
                      <a:pt x="15641" y="10055"/>
                    </a:cubicBezTo>
                    <a:cubicBezTo>
                      <a:pt x="15641" y="10055"/>
                      <a:pt x="15641" y="10055"/>
                      <a:pt x="15641" y="10055"/>
                    </a:cubicBezTo>
                    <a:cubicBezTo>
                      <a:pt x="15641" y="10055"/>
                      <a:pt x="15641" y="10055"/>
                      <a:pt x="15828" y="10055"/>
                    </a:cubicBezTo>
                    <a:cubicBezTo>
                      <a:pt x="15828" y="10055"/>
                      <a:pt x="15828" y="10055"/>
                      <a:pt x="15828" y="10055"/>
                    </a:cubicBezTo>
                    <a:cubicBezTo>
                      <a:pt x="15828" y="10055"/>
                      <a:pt x="15828" y="10055"/>
                      <a:pt x="15828" y="10055"/>
                    </a:cubicBezTo>
                    <a:cubicBezTo>
                      <a:pt x="15828" y="10055"/>
                      <a:pt x="15828" y="10055"/>
                      <a:pt x="15828" y="10055"/>
                    </a:cubicBezTo>
                    <a:cubicBezTo>
                      <a:pt x="16014" y="10055"/>
                      <a:pt x="16014" y="9869"/>
                      <a:pt x="16014" y="9869"/>
                    </a:cubicBezTo>
                    <a:cubicBezTo>
                      <a:pt x="16014" y="9869"/>
                      <a:pt x="16014" y="9869"/>
                      <a:pt x="16014" y="9869"/>
                    </a:cubicBezTo>
                    <a:cubicBezTo>
                      <a:pt x="16014" y="10055"/>
                      <a:pt x="16014" y="10055"/>
                      <a:pt x="16014" y="10055"/>
                    </a:cubicBezTo>
                    <a:cubicBezTo>
                      <a:pt x="16014" y="9869"/>
                      <a:pt x="16014" y="9869"/>
                      <a:pt x="16014" y="9869"/>
                    </a:cubicBezTo>
                    <a:cubicBezTo>
                      <a:pt x="16014" y="9869"/>
                      <a:pt x="16014" y="9869"/>
                      <a:pt x="16014" y="9683"/>
                    </a:cubicBezTo>
                    <a:cubicBezTo>
                      <a:pt x="16014" y="9683"/>
                      <a:pt x="16014" y="9683"/>
                      <a:pt x="16200" y="9683"/>
                    </a:cubicBezTo>
                    <a:cubicBezTo>
                      <a:pt x="16200" y="9683"/>
                      <a:pt x="16200" y="9683"/>
                      <a:pt x="16200" y="9683"/>
                    </a:cubicBezTo>
                    <a:cubicBezTo>
                      <a:pt x="16200" y="9683"/>
                      <a:pt x="16200" y="9683"/>
                      <a:pt x="16200" y="9683"/>
                    </a:cubicBezTo>
                    <a:cubicBezTo>
                      <a:pt x="16200" y="9683"/>
                      <a:pt x="16200" y="9683"/>
                      <a:pt x="16200" y="9683"/>
                    </a:cubicBezTo>
                    <a:cubicBezTo>
                      <a:pt x="16572" y="9683"/>
                      <a:pt x="16572" y="9683"/>
                      <a:pt x="16572" y="9683"/>
                    </a:cubicBezTo>
                    <a:cubicBezTo>
                      <a:pt x="16572" y="9683"/>
                      <a:pt x="16572" y="9683"/>
                      <a:pt x="16572" y="9869"/>
                    </a:cubicBezTo>
                    <a:cubicBezTo>
                      <a:pt x="16572" y="9869"/>
                      <a:pt x="16759" y="9869"/>
                      <a:pt x="16759" y="9869"/>
                    </a:cubicBezTo>
                    <a:cubicBezTo>
                      <a:pt x="16759" y="9869"/>
                      <a:pt x="16759" y="9869"/>
                      <a:pt x="16759" y="9869"/>
                    </a:cubicBezTo>
                    <a:cubicBezTo>
                      <a:pt x="16759" y="9869"/>
                      <a:pt x="16759" y="9869"/>
                      <a:pt x="16759" y="9869"/>
                    </a:cubicBezTo>
                    <a:cubicBezTo>
                      <a:pt x="16759" y="9869"/>
                      <a:pt x="16945" y="9869"/>
                      <a:pt x="16945" y="9869"/>
                    </a:cubicBezTo>
                    <a:cubicBezTo>
                      <a:pt x="16945" y="9869"/>
                      <a:pt x="16945" y="9869"/>
                      <a:pt x="16945" y="9869"/>
                    </a:cubicBezTo>
                    <a:cubicBezTo>
                      <a:pt x="16759" y="9869"/>
                      <a:pt x="16759" y="9869"/>
                      <a:pt x="16759" y="9869"/>
                    </a:cubicBezTo>
                    <a:cubicBezTo>
                      <a:pt x="16945" y="9869"/>
                      <a:pt x="16945" y="9869"/>
                      <a:pt x="16945" y="9869"/>
                    </a:cubicBezTo>
                    <a:cubicBezTo>
                      <a:pt x="16945" y="9869"/>
                      <a:pt x="16945" y="9869"/>
                      <a:pt x="16945" y="9869"/>
                    </a:cubicBezTo>
                    <a:cubicBezTo>
                      <a:pt x="16945" y="9869"/>
                      <a:pt x="16945" y="9869"/>
                      <a:pt x="17131" y="9869"/>
                    </a:cubicBezTo>
                    <a:cubicBezTo>
                      <a:pt x="17131" y="9869"/>
                      <a:pt x="17131" y="10055"/>
                      <a:pt x="17131" y="10055"/>
                    </a:cubicBezTo>
                    <a:cubicBezTo>
                      <a:pt x="17131" y="10055"/>
                      <a:pt x="17131" y="10055"/>
                      <a:pt x="17131" y="10055"/>
                    </a:cubicBezTo>
                    <a:cubicBezTo>
                      <a:pt x="17131" y="10055"/>
                      <a:pt x="17131" y="10055"/>
                      <a:pt x="17131" y="10055"/>
                    </a:cubicBezTo>
                    <a:cubicBezTo>
                      <a:pt x="17131" y="10055"/>
                      <a:pt x="17131" y="10055"/>
                      <a:pt x="17131" y="10055"/>
                    </a:cubicBezTo>
                    <a:cubicBezTo>
                      <a:pt x="17317" y="10055"/>
                      <a:pt x="17317" y="10055"/>
                      <a:pt x="17317" y="10055"/>
                    </a:cubicBezTo>
                    <a:cubicBezTo>
                      <a:pt x="17317" y="10055"/>
                      <a:pt x="17317" y="10055"/>
                      <a:pt x="17503" y="10241"/>
                    </a:cubicBezTo>
                    <a:cubicBezTo>
                      <a:pt x="17503" y="10241"/>
                      <a:pt x="17503" y="10241"/>
                      <a:pt x="17503" y="10428"/>
                    </a:cubicBezTo>
                    <a:cubicBezTo>
                      <a:pt x="17503" y="10428"/>
                      <a:pt x="17503" y="10428"/>
                      <a:pt x="17503" y="10614"/>
                    </a:cubicBezTo>
                    <a:cubicBezTo>
                      <a:pt x="17503" y="10614"/>
                      <a:pt x="17503" y="10614"/>
                      <a:pt x="17503" y="10614"/>
                    </a:cubicBezTo>
                    <a:cubicBezTo>
                      <a:pt x="17503" y="10614"/>
                      <a:pt x="17503" y="10614"/>
                      <a:pt x="17503" y="10614"/>
                    </a:cubicBezTo>
                    <a:cubicBezTo>
                      <a:pt x="17503" y="10614"/>
                      <a:pt x="17503" y="10614"/>
                      <a:pt x="17503" y="10614"/>
                    </a:cubicBezTo>
                    <a:cubicBezTo>
                      <a:pt x="17503" y="10614"/>
                      <a:pt x="17503" y="10614"/>
                      <a:pt x="17317" y="10614"/>
                    </a:cubicBezTo>
                    <a:cubicBezTo>
                      <a:pt x="17317" y="10614"/>
                      <a:pt x="17317" y="10614"/>
                      <a:pt x="17317" y="10614"/>
                    </a:cubicBezTo>
                    <a:cubicBezTo>
                      <a:pt x="17317" y="10800"/>
                      <a:pt x="17317" y="10800"/>
                      <a:pt x="17317" y="10800"/>
                    </a:cubicBezTo>
                    <a:cubicBezTo>
                      <a:pt x="17317" y="10986"/>
                      <a:pt x="17317" y="10986"/>
                      <a:pt x="17317" y="10986"/>
                    </a:cubicBezTo>
                    <a:cubicBezTo>
                      <a:pt x="17317" y="10986"/>
                      <a:pt x="17317" y="10986"/>
                      <a:pt x="17317" y="10986"/>
                    </a:cubicBezTo>
                    <a:cubicBezTo>
                      <a:pt x="17317" y="10986"/>
                      <a:pt x="17503" y="10986"/>
                      <a:pt x="17503" y="10986"/>
                    </a:cubicBezTo>
                    <a:cubicBezTo>
                      <a:pt x="17503" y="10986"/>
                      <a:pt x="17503" y="10986"/>
                      <a:pt x="17503" y="10986"/>
                    </a:cubicBezTo>
                    <a:cubicBezTo>
                      <a:pt x="17503" y="10986"/>
                      <a:pt x="17503" y="10986"/>
                      <a:pt x="17503" y="10986"/>
                    </a:cubicBezTo>
                    <a:cubicBezTo>
                      <a:pt x="17503" y="10986"/>
                      <a:pt x="17503" y="10986"/>
                      <a:pt x="17503" y="10986"/>
                    </a:cubicBezTo>
                    <a:cubicBezTo>
                      <a:pt x="17503" y="10986"/>
                      <a:pt x="17503" y="11172"/>
                      <a:pt x="17503" y="11172"/>
                    </a:cubicBezTo>
                    <a:cubicBezTo>
                      <a:pt x="17503" y="11172"/>
                      <a:pt x="17503" y="11172"/>
                      <a:pt x="17503" y="11172"/>
                    </a:cubicBezTo>
                    <a:cubicBezTo>
                      <a:pt x="17503" y="11172"/>
                      <a:pt x="17503" y="11172"/>
                      <a:pt x="17690" y="11172"/>
                    </a:cubicBezTo>
                    <a:cubicBezTo>
                      <a:pt x="17690" y="11172"/>
                      <a:pt x="17690" y="11359"/>
                      <a:pt x="17690" y="11359"/>
                    </a:cubicBezTo>
                    <a:cubicBezTo>
                      <a:pt x="17690" y="11359"/>
                      <a:pt x="17690" y="11359"/>
                      <a:pt x="17690" y="11545"/>
                    </a:cubicBezTo>
                    <a:cubicBezTo>
                      <a:pt x="17690" y="11545"/>
                      <a:pt x="17690" y="11545"/>
                      <a:pt x="17690" y="11545"/>
                    </a:cubicBezTo>
                    <a:cubicBezTo>
                      <a:pt x="17690" y="11545"/>
                      <a:pt x="17690" y="11545"/>
                      <a:pt x="17690" y="11545"/>
                    </a:cubicBezTo>
                    <a:cubicBezTo>
                      <a:pt x="17690" y="11545"/>
                      <a:pt x="17690" y="11731"/>
                      <a:pt x="17876" y="11731"/>
                    </a:cubicBezTo>
                    <a:cubicBezTo>
                      <a:pt x="17876" y="11731"/>
                      <a:pt x="17876" y="11731"/>
                      <a:pt x="17876" y="11731"/>
                    </a:cubicBezTo>
                    <a:cubicBezTo>
                      <a:pt x="17876" y="11731"/>
                      <a:pt x="17876" y="11731"/>
                      <a:pt x="17876" y="11731"/>
                    </a:cubicBezTo>
                    <a:cubicBezTo>
                      <a:pt x="17876" y="11731"/>
                      <a:pt x="17876" y="11917"/>
                      <a:pt x="17876" y="11917"/>
                    </a:cubicBezTo>
                    <a:cubicBezTo>
                      <a:pt x="17876" y="11917"/>
                      <a:pt x="17876" y="11917"/>
                      <a:pt x="17876" y="11917"/>
                    </a:cubicBezTo>
                    <a:cubicBezTo>
                      <a:pt x="17876" y="11917"/>
                      <a:pt x="17876" y="11917"/>
                      <a:pt x="17876" y="11917"/>
                    </a:cubicBezTo>
                    <a:cubicBezTo>
                      <a:pt x="17876" y="12103"/>
                      <a:pt x="17876" y="12103"/>
                      <a:pt x="17876" y="12103"/>
                    </a:cubicBezTo>
                    <a:cubicBezTo>
                      <a:pt x="17876" y="12103"/>
                      <a:pt x="17876" y="12103"/>
                      <a:pt x="17876" y="12103"/>
                    </a:cubicBezTo>
                    <a:cubicBezTo>
                      <a:pt x="18062" y="12103"/>
                      <a:pt x="18062" y="12103"/>
                      <a:pt x="18062" y="12103"/>
                    </a:cubicBezTo>
                    <a:cubicBezTo>
                      <a:pt x="18062" y="12103"/>
                      <a:pt x="18062" y="12103"/>
                      <a:pt x="18062" y="12103"/>
                    </a:cubicBezTo>
                    <a:cubicBezTo>
                      <a:pt x="18062" y="12103"/>
                      <a:pt x="18062" y="12103"/>
                      <a:pt x="18062" y="12103"/>
                    </a:cubicBezTo>
                    <a:cubicBezTo>
                      <a:pt x="18062" y="12103"/>
                      <a:pt x="18062" y="12103"/>
                      <a:pt x="18062" y="12103"/>
                    </a:cubicBezTo>
                    <a:cubicBezTo>
                      <a:pt x="18062" y="12290"/>
                      <a:pt x="18062" y="12290"/>
                      <a:pt x="18062" y="12290"/>
                    </a:cubicBezTo>
                    <a:cubicBezTo>
                      <a:pt x="18062" y="12290"/>
                      <a:pt x="18062" y="12290"/>
                      <a:pt x="18062" y="12290"/>
                    </a:cubicBezTo>
                    <a:cubicBezTo>
                      <a:pt x="18062" y="12476"/>
                      <a:pt x="18062" y="12476"/>
                      <a:pt x="18062" y="12476"/>
                    </a:cubicBezTo>
                    <a:cubicBezTo>
                      <a:pt x="18062" y="12476"/>
                      <a:pt x="18062" y="12476"/>
                      <a:pt x="18062" y="12476"/>
                    </a:cubicBezTo>
                    <a:cubicBezTo>
                      <a:pt x="17876" y="12476"/>
                      <a:pt x="17876" y="12476"/>
                      <a:pt x="17876" y="12476"/>
                    </a:cubicBezTo>
                    <a:cubicBezTo>
                      <a:pt x="17876" y="12848"/>
                      <a:pt x="17876" y="12848"/>
                      <a:pt x="17876" y="12848"/>
                    </a:cubicBezTo>
                    <a:cubicBezTo>
                      <a:pt x="17876" y="12848"/>
                      <a:pt x="17876" y="12848"/>
                      <a:pt x="17876" y="12848"/>
                    </a:cubicBezTo>
                    <a:cubicBezTo>
                      <a:pt x="18062" y="12848"/>
                      <a:pt x="18062" y="12848"/>
                      <a:pt x="18062" y="12848"/>
                    </a:cubicBezTo>
                    <a:cubicBezTo>
                      <a:pt x="18062" y="12848"/>
                      <a:pt x="18062" y="12848"/>
                      <a:pt x="18062" y="12848"/>
                    </a:cubicBezTo>
                    <a:cubicBezTo>
                      <a:pt x="18062" y="12848"/>
                      <a:pt x="18062" y="13034"/>
                      <a:pt x="18062" y="13034"/>
                    </a:cubicBezTo>
                    <a:cubicBezTo>
                      <a:pt x="18062" y="13034"/>
                      <a:pt x="18062" y="13034"/>
                      <a:pt x="18062" y="13034"/>
                    </a:cubicBezTo>
                    <a:cubicBezTo>
                      <a:pt x="18062" y="13034"/>
                      <a:pt x="17876" y="13034"/>
                      <a:pt x="17876" y="13034"/>
                    </a:cubicBezTo>
                    <a:cubicBezTo>
                      <a:pt x="17876" y="13034"/>
                      <a:pt x="17876" y="13034"/>
                      <a:pt x="17876" y="13221"/>
                    </a:cubicBezTo>
                    <a:cubicBezTo>
                      <a:pt x="17876" y="13221"/>
                      <a:pt x="17876" y="13221"/>
                      <a:pt x="17876" y="13221"/>
                    </a:cubicBezTo>
                    <a:cubicBezTo>
                      <a:pt x="17876" y="13221"/>
                      <a:pt x="17876" y="13221"/>
                      <a:pt x="17876" y="13221"/>
                    </a:cubicBezTo>
                    <a:cubicBezTo>
                      <a:pt x="17876" y="13221"/>
                      <a:pt x="17876" y="13221"/>
                      <a:pt x="17876" y="13221"/>
                    </a:cubicBezTo>
                    <a:cubicBezTo>
                      <a:pt x="17690" y="13221"/>
                      <a:pt x="17690" y="13221"/>
                      <a:pt x="17690" y="13221"/>
                    </a:cubicBezTo>
                    <a:cubicBezTo>
                      <a:pt x="17690" y="13593"/>
                      <a:pt x="17690" y="13593"/>
                      <a:pt x="17690" y="13593"/>
                    </a:cubicBezTo>
                    <a:cubicBezTo>
                      <a:pt x="17690" y="13593"/>
                      <a:pt x="17690" y="13593"/>
                      <a:pt x="17690" y="13593"/>
                    </a:cubicBezTo>
                    <a:cubicBezTo>
                      <a:pt x="17690" y="13593"/>
                      <a:pt x="17690" y="13593"/>
                      <a:pt x="17690" y="13593"/>
                    </a:cubicBezTo>
                    <a:cubicBezTo>
                      <a:pt x="17690" y="13593"/>
                      <a:pt x="17690" y="13593"/>
                      <a:pt x="17690" y="13593"/>
                    </a:cubicBezTo>
                    <a:cubicBezTo>
                      <a:pt x="17690" y="13779"/>
                      <a:pt x="17690" y="13779"/>
                      <a:pt x="17690" y="13779"/>
                    </a:cubicBezTo>
                    <a:cubicBezTo>
                      <a:pt x="17690" y="13779"/>
                      <a:pt x="17690" y="13779"/>
                      <a:pt x="17503" y="13779"/>
                    </a:cubicBezTo>
                    <a:cubicBezTo>
                      <a:pt x="17503" y="13779"/>
                      <a:pt x="17503" y="13779"/>
                      <a:pt x="17503" y="13966"/>
                    </a:cubicBezTo>
                    <a:cubicBezTo>
                      <a:pt x="17503" y="13966"/>
                      <a:pt x="17503" y="13966"/>
                      <a:pt x="17503" y="13966"/>
                    </a:cubicBezTo>
                    <a:cubicBezTo>
                      <a:pt x="17503" y="13966"/>
                      <a:pt x="17503" y="13966"/>
                      <a:pt x="17503" y="13966"/>
                    </a:cubicBezTo>
                    <a:cubicBezTo>
                      <a:pt x="17503" y="13966"/>
                      <a:pt x="17503" y="13966"/>
                      <a:pt x="17503" y="13966"/>
                    </a:cubicBezTo>
                    <a:cubicBezTo>
                      <a:pt x="17503" y="13966"/>
                      <a:pt x="17503" y="13966"/>
                      <a:pt x="17503" y="13966"/>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5083"/>
                      <a:pt x="17503"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269"/>
                      <a:pt x="17690" y="15269"/>
                      <a:pt x="17690" y="15269"/>
                    </a:cubicBezTo>
                    <a:cubicBezTo>
                      <a:pt x="17690" y="15269"/>
                      <a:pt x="17690" y="15269"/>
                      <a:pt x="17690" y="15269"/>
                    </a:cubicBezTo>
                    <a:cubicBezTo>
                      <a:pt x="17503" y="15269"/>
                      <a:pt x="17503" y="15269"/>
                      <a:pt x="17503" y="15269"/>
                    </a:cubicBezTo>
                    <a:cubicBezTo>
                      <a:pt x="17503" y="16200"/>
                      <a:pt x="17503" y="16200"/>
                      <a:pt x="17503" y="16200"/>
                    </a:cubicBezTo>
                    <a:cubicBezTo>
                      <a:pt x="17503" y="16200"/>
                      <a:pt x="17503" y="16200"/>
                      <a:pt x="17503" y="16200"/>
                    </a:cubicBezTo>
                    <a:cubicBezTo>
                      <a:pt x="17503" y="16200"/>
                      <a:pt x="17690" y="16200"/>
                      <a:pt x="17690" y="16200"/>
                    </a:cubicBezTo>
                    <a:cubicBezTo>
                      <a:pt x="17690" y="16200"/>
                      <a:pt x="17690" y="16386"/>
                      <a:pt x="17690" y="16386"/>
                    </a:cubicBezTo>
                    <a:cubicBezTo>
                      <a:pt x="17690" y="16386"/>
                      <a:pt x="17690" y="16572"/>
                      <a:pt x="17690" y="16572"/>
                    </a:cubicBezTo>
                    <a:cubicBezTo>
                      <a:pt x="17690" y="16572"/>
                      <a:pt x="17690" y="16572"/>
                      <a:pt x="17690" y="16572"/>
                    </a:cubicBezTo>
                    <a:cubicBezTo>
                      <a:pt x="17503" y="16759"/>
                      <a:pt x="17503" y="16759"/>
                      <a:pt x="17503" y="16759"/>
                    </a:cubicBezTo>
                    <a:cubicBezTo>
                      <a:pt x="17503" y="16759"/>
                      <a:pt x="17503" y="16759"/>
                      <a:pt x="17503" y="16759"/>
                    </a:cubicBezTo>
                    <a:cubicBezTo>
                      <a:pt x="17503" y="16759"/>
                      <a:pt x="17317" y="16759"/>
                      <a:pt x="17317" y="16759"/>
                    </a:cubicBezTo>
                    <a:cubicBezTo>
                      <a:pt x="17317" y="16759"/>
                      <a:pt x="17317" y="16945"/>
                      <a:pt x="17317" y="16945"/>
                    </a:cubicBezTo>
                    <a:cubicBezTo>
                      <a:pt x="17317" y="16945"/>
                      <a:pt x="17317" y="16945"/>
                      <a:pt x="17317" y="16945"/>
                    </a:cubicBezTo>
                    <a:cubicBezTo>
                      <a:pt x="17317" y="16945"/>
                      <a:pt x="17317" y="17131"/>
                      <a:pt x="17317" y="17131"/>
                    </a:cubicBezTo>
                    <a:cubicBezTo>
                      <a:pt x="17503" y="17131"/>
                      <a:pt x="17503" y="17131"/>
                      <a:pt x="17503" y="17131"/>
                    </a:cubicBezTo>
                    <a:cubicBezTo>
                      <a:pt x="17503" y="17131"/>
                      <a:pt x="17503" y="17131"/>
                      <a:pt x="17503" y="17131"/>
                    </a:cubicBezTo>
                    <a:cubicBezTo>
                      <a:pt x="17503" y="17131"/>
                      <a:pt x="17503" y="17131"/>
                      <a:pt x="17690" y="17131"/>
                    </a:cubicBezTo>
                    <a:cubicBezTo>
                      <a:pt x="17690" y="17131"/>
                      <a:pt x="17690" y="17131"/>
                      <a:pt x="17876" y="17131"/>
                    </a:cubicBezTo>
                    <a:cubicBezTo>
                      <a:pt x="17876" y="17131"/>
                      <a:pt x="17876" y="17131"/>
                      <a:pt x="17876" y="17131"/>
                    </a:cubicBezTo>
                    <a:cubicBezTo>
                      <a:pt x="18062" y="17131"/>
                      <a:pt x="18248" y="17131"/>
                      <a:pt x="18248" y="16945"/>
                    </a:cubicBezTo>
                    <a:cubicBezTo>
                      <a:pt x="18434" y="16945"/>
                      <a:pt x="18434" y="16945"/>
                      <a:pt x="18434" y="16945"/>
                    </a:cubicBezTo>
                    <a:cubicBezTo>
                      <a:pt x="18434" y="16945"/>
                      <a:pt x="18434" y="16945"/>
                      <a:pt x="18434" y="16945"/>
                    </a:cubicBezTo>
                    <a:cubicBezTo>
                      <a:pt x="18434" y="16945"/>
                      <a:pt x="18434" y="16945"/>
                      <a:pt x="18434" y="16945"/>
                    </a:cubicBezTo>
                    <a:cubicBezTo>
                      <a:pt x="18434" y="16945"/>
                      <a:pt x="18434" y="16945"/>
                      <a:pt x="18434" y="16945"/>
                    </a:cubicBezTo>
                    <a:cubicBezTo>
                      <a:pt x="18434" y="16945"/>
                      <a:pt x="18621" y="16945"/>
                      <a:pt x="18621" y="16945"/>
                    </a:cubicBezTo>
                    <a:cubicBezTo>
                      <a:pt x="18621" y="16759"/>
                      <a:pt x="18621" y="16759"/>
                      <a:pt x="18621" y="16759"/>
                    </a:cubicBezTo>
                    <a:cubicBezTo>
                      <a:pt x="18621" y="16759"/>
                      <a:pt x="18621" y="16759"/>
                      <a:pt x="18621" y="16759"/>
                    </a:cubicBezTo>
                    <a:cubicBezTo>
                      <a:pt x="18621" y="16759"/>
                      <a:pt x="18621" y="16759"/>
                      <a:pt x="18621" y="16759"/>
                    </a:cubicBezTo>
                    <a:cubicBezTo>
                      <a:pt x="18621" y="16572"/>
                      <a:pt x="18807" y="16386"/>
                      <a:pt x="18807" y="16386"/>
                    </a:cubicBezTo>
                    <a:cubicBezTo>
                      <a:pt x="18993" y="16386"/>
                      <a:pt x="18993" y="16386"/>
                      <a:pt x="18993" y="16386"/>
                    </a:cubicBezTo>
                    <a:cubicBezTo>
                      <a:pt x="18993" y="16386"/>
                      <a:pt x="19179" y="16386"/>
                      <a:pt x="19179" y="16386"/>
                    </a:cubicBezTo>
                    <a:cubicBezTo>
                      <a:pt x="19179" y="16386"/>
                      <a:pt x="19179" y="16386"/>
                      <a:pt x="19179" y="16386"/>
                    </a:cubicBezTo>
                    <a:cubicBezTo>
                      <a:pt x="19179" y="16386"/>
                      <a:pt x="19179" y="16386"/>
                      <a:pt x="19366" y="16386"/>
                    </a:cubicBezTo>
                    <a:cubicBezTo>
                      <a:pt x="19366" y="16386"/>
                      <a:pt x="19366" y="16386"/>
                      <a:pt x="19366" y="16386"/>
                    </a:cubicBezTo>
                    <a:cubicBezTo>
                      <a:pt x="19552" y="16200"/>
                      <a:pt x="19552" y="16200"/>
                      <a:pt x="19552" y="16200"/>
                    </a:cubicBezTo>
                    <a:cubicBezTo>
                      <a:pt x="19552" y="16200"/>
                      <a:pt x="19552" y="16014"/>
                      <a:pt x="19552" y="16014"/>
                    </a:cubicBezTo>
                    <a:cubicBezTo>
                      <a:pt x="19552" y="16014"/>
                      <a:pt x="19552" y="16014"/>
                      <a:pt x="19552" y="16014"/>
                    </a:cubicBezTo>
                    <a:cubicBezTo>
                      <a:pt x="19552" y="15828"/>
                      <a:pt x="19552" y="15828"/>
                      <a:pt x="19552" y="15828"/>
                    </a:cubicBezTo>
                    <a:cubicBezTo>
                      <a:pt x="19552" y="15828"/>
                      <a:pt x="19366" y="15828"/>
                      <a:pt x="19366" y="15828"/>
                    </a:cubicBezTo>
                    <a:cubicBezTo>
                      <a:pt x="19366" y="15828"/>
                      <a:pt x="19366" y="15828"/>
                      <a:pt x="19366" y="15828"/>
                    </a:cubicBezTo>
                    <a:cubicBezTo>
                      <a:pt x="19366" y="15641"/>
                      <a:pt x="19366" y="15641"/>
                      <a:pt x="19366" y="15641"/>
                    </a:cubicBezTo>
                    <a:cubicBezTo>
                      <a:pt x="19366" y="15641"/>
                      <a:pt x="19366" y="15641"/>
                      <a:pt x="19366" y="15641"/>
                    </a:cubicBezTo>
                    <a:cubicBezTo>
                      <a:pt x="19552" y="15641"/>
                      <a:pt x="19552" y="15641"/>
                      <a:pt x="19552" y="15641"/>
                    </a:cubicBezTo>
                    <a:cubicBezTo>
                      <a:pt x="19552" y="15641"/>
                      <a:pt x="19552" y="15641"/>
                      <a:pt x="19552" y="15455"/>
                    </a:cubicBezTo>
                    <a:cubicBezTo>
                      <a:pt x="19552" y="15455"/>
                      <a:pt x="19552" y="15455"/>
                      <a:pt x="19552" y="15455"/>
                    </a:cubicBezTo>
                    <a:cubicBezTo>
                      <a:pt x="19552" y="15455"/>
                      <a:pt x="19552" y="15455"/>
                      <a:pt x="19552" y="15455"/>
                    </a:cubicBezTo>
                    <a:cubicBezTo>
                      <a:pt x="19552" y="15455"/>
                      <a:pt x="19552" y="15455"/>
                      <a:pt x="19552" y="15455"/>
                    </a:cubicBezTo>
                    <a:cubicBezTo>
                      <a:pt x="19552" y="15641"/>
                      <a:pt x="19552" y="15641"/>
                      <a:pt x="19552" y="15641"/>
                    </a:cubicBezTo>
                    <a:cubicBezTo>
                      <a:pt x="19552" y="15455"/>
                      <a:pt x="19552" y="15455"/>
                      <a:pt x="19552" y="15455"/>
                    </a:cubicBezTo>
                    <a:cubicBezTo>
                      <a:pt x="19552" y="15455"/>
                      <a:pt x="19552" y="15455"/>
                      <a:pt x="19552" y="15455"/>
                    </a:cubicBezTo>
                    <a:cubicBezTo>
                      <a:pt x="19552" y="15455"/>
                      <a:pt x="19552" y="15455"/>
                      <a:pt x="19552" y="15455"/>
                    </a:cubicBezTo>
                    <a:cubicBezTo>
                      <a:pt x="19552" y="15455"/>
                      <a:pt x="19552" y="15455"/>
                      <a:pt x="19552" y="15455"/>
                    </a:cubicBezTo>
                    <a:cubicBezTo>
                      <a:pt x="19738" y="15455"/>
                      <a:pt x="19738" y="15455"/>
                      <a:pt x="19738" y="15455"/>
                    </a:cubicBezTo>
                    <a:cubicBezTo>
                      <a:pt x="19738" y="15455"/>
                      <a:pt x="19924" y="15269"/>
                      <a:pt x="19924" y="15269"/>
                    </a:cubicBezTo>
                    <a:cubicBezTo>
                      <a:pt x="19924" y="15083"/>
                      <a:pt x="19924" y="15083"/>
                      <a:pt x="19924" y="14897"/>
                    </a:cubicBezTo>
                    <a:cubicBezTo>
                      <a:pt x="19924" y="14897"/>
                      <a:pt x="19924" y="14897"/>
                      <a:pt x="19924" y="14897"/>
                    </a:cubicBezTo>
                    <a:cubicBezTo>
                      <a:pt x="19924" y="14897"/>
                      <a:pt x="19924" y="14710"/>
                      <a:pt x="19924" y="14710"/>
                    </a:cubicBezTo>
                    <a:cubicBezTo>
                      <a:pt x="19924" y="14710"/>
                      <a:pt x="19924" y="14710"/>
                      <a:pt x="19924" y="14710"/>
                    </a:cubicBezTo>
                    <a:cubicBezTo>
                      <a:pt x="19924" y="14710"/>
                      <a:pt x="19924" y="14710"/>
                      <a:pt x="19924" y="14710"/>
                    </a:cubicBezTo>
                    <a:cubicBezTo>
                      <a:pt x="19924" y="14710"/>
                      <a:pt x="19924" y="14710"/>
                      <a:pt x="19924" y="14710"/>
                    </a:cubicBezTo>
                    <a:cubicBezTo>
                      <a:pt x="19924" y="14710"/>
                      <a:pt x="19924" y="14524"/>
                      <a:pt x="19924" y="14524"/>
                    </a:cubicBezTo>
                    <a:cubicBezTo>
                      <a:pt x="19924" y="14524"/>
                      <a:pt x="20110" y="14524"/>
                      <a:pt x="20110" y="14524"/>
                    </a:cubicBezTo>
                    <a:cubicBezTo>
                      <a:pt x="20110" y="14524"/>
                      <a:pt x="20110" y="14524"/>
                      <a:pt x="20110" y="14524"/>
                    </a:cubicBezTo>
                    <a:cubicBezTo>
                      <a:pt x="20110" y="14524"/>
                      <a:pt x="20110" y="14524"/>
                      <a:pt x="20110" y="14524"/>
                    </a:cubicBezTo>
                    <a:cubicBezTo>
                      <a:pt x="20297" y="14338"/>
                      <a:pt x="20297" y="14338"/>
                      <a:pt x="20297" y="14338"/>
                    </a:cubicBezTo>
                    <a:cubicBezTo>
                      <a:pt x="20297" y="14338"/>
                      <a:pt x="20297" y="14152"/>
                      <a:pt x="20297" y="14152"/>
                    </a:cubicBezTo>
                    <a:cubicBezTo>
                      <a:pt x="20297" y="14152"/>
                      <a:pt x="20297" y="14152"/>
                      <a:pt x="20297" y="14152"/>
                    </a:cubicBezTo>
                    <a:cubicBezTo>
                      <a:pt x="20297" y="14152"/>
                      <a:pt x="20297" y="13966"/>
                      <a:pt x="20297" y="13966"/>
                    </a:cubicBezTo>
                    <a:cubicBezTo>
                      <a:pt x="20483" y="13966"/>
                      <a:pt x="20483" y="13779"/>
                      <a:pt x="20669" y="13779"/>
                    </a:cubicBezTo>
                    <a:cubicBezTo>
                      <a:pt x="20669" y="13779"/>
                      <a:pt x="20669" y="13779"/>
                      <a:pt x="20669" y="13779"/>
                    </a:cubicBezTo>
                    <a:cubicBezTo>
                      <a:pt x="20669" y="13779"/>
                      <a:pt x="20669" y="13593"/>
                      <a:pt x="20669" y="13593"/>
                    </a:cubicBezTo>
                    <a:cubicBezTo>
                      <a:pt x="20669" y="13593"/>
                      <a:pt x="20669" y="13407"/>
                      <a:pt x="20669" y="13407"/>
                    </a:cubicBezTo>
                    <a:cubicBezTo>
                      <a:pt x="20669" y="13407"/>
                      <a:pt x="20669" y="13407"/>
                      <a:pt x="20669" y="13407"/>
                    </a:cubicBezTo>
                    <a:cubicBezTo>
                      <a:pt x="20669" y="13221"/>
                      <a:pt x="20669" y="13221"/>
                      <a:pt x="20669" y="13034"/>
                    </a:cubicBezTo>
                    <a:cubicBezTo>
                      <a:pt x="20669" y="13034"/>
                      <a:pt x="20669" y="13034"/>
                      <a:pt x="20855" y="12848"/>
                    </a:cubicBezTo>
                    <a:cubicBezTo>
                      <a:pt x="20855" y="12848"/>
                      <a:pt x="20855" y="12848"/>
                      <a:pt x="20855" y="12848"/>
                    </a:cubicBezTo>
                    <a:cubicBezTo>
                      <a:pt x="20855" y="12848"/>
                      <a:pt x="20855" y="12848"/>
                      <a:pt x="20855" y="12848"/>
                    </a:cubicBezTo>
                    <a:cubicBezTo>
                      <a:pt x="20855" y="12662"/>
                      <a:pt x="20855" y="12662"/>
                      <a:pt x="20855" y="12662"/>
                    </a:cubicBezTo>
                    <a:cubicBezTo>
                      <a:pt x="20855" y="12662"/>
                      <a:pt x="20855" y="12662"/>
                      <a:pt x="20855" y="12662"/>
                    </a:cubicBezTo>
                    <a:cubicBezTo>
                      <a:pt x="20855" y="12662"/>
                      <a:pt x="20855" y="12662"/>
                      <a:pt x="20855" y="12662"/>
                    </a:cubicBezTo>
                    <a:cubicBezTo>
                      <a:pt x="20855" y="12662"/>
                      <a:pt x="20855" y="12662"/>
                      <a:pt x="20855" y="12662"/>
                    </a:cubicBezTo>
                    <a:cubicBezTo>
                      <a:pt x="20855" y="12848"/>
                      <a:pt x="20855" y="12848"/>
                      <a:pt x="20855" y="12848"/>
                    </a:cubicBezTo>
                    <a:cubicBezTo>
                      <a:pt x="20855" y="12662"/>
                      <a:pt x="20855" y="12662"/>
                      <a:pt x="20855" y="12662"/>
                    </a:cubicBezTo>
                    <a:cubicBezTo>
                      <a:pt x="20855" y="12476"/>
                      <a:pt x="20855" y="12290"/>
                      <a:pt x="20855" y="12103"/>
                    </a:cubicBezTo>
                    <a:cubicBezTo>
                      <a:pt x="20855" y="12103"/>
                      <a:pt x="20855" y="11917"/>
                      <a:pt x="20855" y="11917"/>
                    </a:cubicBezTo>
                    <a:cubicBezTo>
                      <a:pt x="20855" y="11731"/>
                      <a:pt x="20855" y="11545"/>
                      <a:pt x="21041" y="11545"/>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172"/>
                      <a:pt x="21041" y="11172"/>
                      <a:pt x="21041" y="11172"/>
                    </a:cubicBezTo>
                    <a:cubicBezTo>
                      <a:pt x="21041" y="11172"/>
                      <a:pt x="21041" y="11172"/>
                      <a:pt x="21041" y="11172"/>
                    </a:cubicBezTo>
                    <a:cubicBezTo>
                      <a:pt x="21041" y="11172"/>
                      <a:pt x="21041" y="11172"/>
                      <a:pt x="21041" y="11172"/>
                    </a:cubicBezTo>
                    <a:cubicBezTo>
                      <a:pt x="21041" y="11172"/>
                      <a:pt x="21041" y="11172"/>
                      <a:pt x="21228" y="11172"/>
                    </a:cubicBezTo>
                    <a:cubicBezTo>
                      <a:pt x="21228" y="11172"/>
                      <a:pt x="21228" y="11172"/>
                      <a:pt x="21228" y="11172"/>
                    </a:cubicBezTo>
                    <a:cubicBezTo>
                      <a:pt x="21228" y="10800"/>
                      <a:pt x="21228" y="10800"/>
                      <a:pt x="21228" y="10800"/>
                    </a:cubicBezTo>
                    <a:cubicBezTo>
                      <a:pt x="21228" y="10800"/>
                      <a:pt x="21228" y="10800"/>
                      <a:pt x="21228" y="10614"/>
                    </a:cubicBezTo>
                    <a:cubicBezTo>
                      <a:pt x="21228" y="10614"/>
                      <a:pt x="21228" y="10614"/>
                      <a:pt x="21228" y="10614"/>
                    </a:cubicBezTo>
                    <a:cubicBezTo>
                      <a:pt x="21041" y="10614"/>
                      <a:pt x="21041" y="10614"/>
                      <a:pt x="21041" y="10614"/>
                    </a:cubicBezTo>
                    <a:cubicBezTo>
                      <a:pt x="21041" y="10614"/>
                      <a:pt x="21041" y="10428"/>
                      <a:pt x="21041" y="10428"/>
                    </a:cubicBezTo>
                    <a:cubicBezTo>
                      <a:pt x="21041" y="10428"/>
                      <a:pt x="21041" y="10428"/>
                      <a:pt x="21041" y="10428"/>
                    </a:cubicBezTo>
                    <a:cubicBezTo>
                      <a:pt x="21041" y="10428"/>
                      <a:pt x="21041" y="10241"/>
                      <a:pt x="21228" y="10241"/>
                    </a:cubicBezTo>
                    <a:cubicBezTo>
                      <a:pt x="21228" y="10241"/>
                      <a:pt x="21228" y="10241"/>
                      <a:pt x="21228" y="10241"/>
                    </a:cubicBezTo>
                    <a:cubicBezTo>
                      <a:pt x="21228" y="10241"/>
                      <a:pt x="21228" y="10241"/>
                      <a:pt x="21228" y="10241"/>
                    </a:cubicBezTo>
                    <a:cubicBezTo>
                      <a:pt x="21228" y="10055"/>
                      <a:pt x="21228" y="10055"/>
                      <a:pt x="21228" y="10055"/>
                    </a:cubicBezTo>
                    <a:cubicBezTo>
                      <a:pt x="21228" y="10055"/>
                      <a:pt x="21228" y="10055"/>
                      <a:pt x="21228" y="10055"/>
                    </a:cubicBezTo>
                    <a:cubicBezTo>
                      <a:pt x="21228" y="9869"/>
                      <a:pt x="21228" y="9869"/>
                      <a:pt x="21228" y="9869"/>
                    </a:cubicBezTo>
                    <a:cubicBezTo>
                      <a:pt x="21228" y="9869"/>
                      <a:pt x="21228" y="9869"/>
                      <a:pt x="21228" y="9869"/>
                    </a:cubicBezTo>
                    <a:cubicBezTo>
                      <a:pt x="21228" y="9683"/>
                      <a:pt x="21228" y="9683"/>
                      <a:pt x="21228" y="9683"/>
                    </a:cubicBezTo>
                    <a:cubicBezTo>
                      <a:pt x="21228" y="9683"/>
                      <a:pt x="21228" y="9683"/>
                      <a:pt x="21228" y="9683"/>
                    </a:cubicBezTo>
                    <a:cubicBezTo>
                      <a:pt x="21228" y="9310"/>
                      <a:pt x="21228" y="9310"/>
                      <a:pt x="21228" y="9310"/>
                    </a:cubicBezTo>
                    <a:cubicBezTo>
                      <a:pt x="21228" y="9310"/>
                      <a:pt x="21228" y="9310"/>
                      <a:pt x="21228" y="9310"/>
                    </a:cubicBezTo>
                    <a:cubicBezTo>
                      <a:pt x="21228" y="9124"/>
                      <a:pt x="21414" y="9124"/>
                      <a:pt x="21228" y="9124"/>
                    </a:cubicBezTo>
                    <a:cubicBezTo>
                      <a:pt x="21228" y="8938"/>
                      <a:pt x="21041" y="8938"/>
                      <a:pt x="21041" y="8938"/>
                    </a:cubicBezTo>
                    <a:cubicBezTo>
                      <a:pt x="21041" y="8752"/>
                      <a:pt x="21041" y="8752"/>
                      <a:pt x="21041" y="8752"/>
                    </a:cubicBezTo>
                    <a:cubicBezTo>
                      <a:pt x="21041" y="8566"/>
                      <a:pt x="21041" y="8566"/>
                      <a:pt x="21041" y="8566"/>
                    </a:cubicBezTo>
                    <a:cubicBezTo>
                      <a:pt x="21041" y="8566"/>
                      <a:pt x="20855" y="8566"/>
                      <a:pt x="20855" y="8566"/>
                    </a:cubicBezTo>
                    <a:cubicBezTo>
                      <a:pt x="20855" y="8566"/>
                      <a:pt x="20855" y="8566"/>
                      <a:pt x="20855" y="8379"/>
                    </a:cubicBezTo>
                    <a:cubicBezTo>
                      <a:pt x="20855" y="8379"/>
                      <a:pt x="20855" y="8379"/>
                      <a:pt x="20855" y="8379"/>
                    </a:cubicBezTo>
                    <a:cubicBezTo>
                      <a:pt x="20855" y="8379"/>
                      <a:pt x="20855" y="8379"/>
                      <a:pt x="20855" y="8379"/>
                    </a:cubicBezTo>
                    <a:cubicBezTo>
                      <a:pt x="20855" y="8379"/>
                      <a:pt x="20855" y="8379"/>
                      <a:pt x="20855" y="8379"/>
                    </a:cubicBezTo>
                    <a:cubicBezTo>
                      <a:pt x="20855" y="8379"/>
                      <a:pt x="20855" y="8379"/>
                      <a:pt x="20855" y="8193"/>
                    </a:cubicBezTo>
                    <a:cubicBezTo>
                      <a:pt x="20855" y="8193"/>
                      <a:pt x="20855" y="8193"/>
                      <a:pt x="20669" y="8193"/>
                    </a:cubicBezTo>
                    <a:cubicBezTo>
                      <a:pt x="20669" y="8193"/>
                      <a:pt x="20669" y="8193"/>
                      <a:pt x="20669" y="8193"/>
                    </a:cubicBezTo>
                    <a:cubicBezTo>
                      <a:pt x="20669" y="8193"/>
                      <a:pt x="20669" y="8193"/>
                      <a:pt x="20669" y="8193"/>
                    </a:cubicBezTo>
                    <a:cubicBezTo>
                      <a:pt x="20669" y="8193"/>
                      <a:pt x="20669" y="8007"/>
                      <a:pt x="20669" y="8007"/>
                    </a:cubicBezTo>
                    <a:cubicBezTo>
                      <a:pt x="20669" y="8007"/>
                      <a:pt x="20669" y="8007"/>
                      <a:pt x="20669" y="8007"/>
                    </a:cubicBezTo>
                    <a:cubicBezTo>
                      <a:pt x="20669" y="8007"/>
                      <a:pt x="20669" y="8007"/>
                      <a:pt x="20669" y="8007"/>
                    </a:cubicBezTo>
                    <a:cubicBezTo>
                      <a:pt x="20669" y="8007"/>
                      <a:pt x="20669" y="7821"/>
                      <a:pt x="20669" y="7821"/>
                    </a:cubicBezTo>
                    <a:cubicBezTo>
                      <a:pt x="20669" y="7821"/>
                      <a:pt x="20483" y="7821"/>
                      <a:pt x="20483" y="7821"/>
                    </a:cubicBezTo>
                    <a:cubicBezTo>
                      <a:pt x="20483" y="7821"/>
                      <a:pt x="20483" y="7821"/>
                      <a:pt x="20483" y="7821"/>
                    </a:cubicBezTo>
                    <a:cubicBezTo>
                      <a:pt x="20483" y="7634"/>
                      <a:pt x="20483" y="7634"/>
                      <a:pt x="20483" y="7634"/>
                    </a:cubicBezTo>
                    <a:cubicBezTo>
                      <a:pt x="20297" y="7634"/>
                      <a:pt x="20297" y="7448"/>
                      <a:pt x="20297" y="7262"/>
                    </a:cubicBezTo>
                    <a:cubicBezTo>
                      <a:pt x="20297" y="7262"/>
                      <a:pt x="20297" y="7262"/>
                      <a:pt x="20297" y="7262"/>
                    </a:cubicBezTo>
                    <a:cubicBezTo>
                      <a:pt x="20297" y="7262"/>
                      <a:pt x="20297" y="7262"/>
                      <a:pt x="20297" y="7262"/>
                    </a:cubicBezTo>
                    <a:cubicBezTo>
                      <a:pt x="20297" y="7262"/>
                      <a:pt x="20297" y="7262"/>
                      <a:pt x="20297" y="7262"/>
                    </a:cubicBezTo>
                    <a:cubicBezTo>
                      <a:pt x="20297" y="7076"/>
                      <a:pt x="20110" y="7076"/>
                      <a:pt x="20110" y="7076"/>
                    </a:cubicBezTo>
                    <a:cubicBezTo>
                      <a:pt x="20110" y="7076"/>
                      <a:pt x="20110" y="7076"/>
                      <a:pt x="20110" y="7076"/>
                    </a:cubicBezTo>
                    <a:cubicBezTo>
                      <a:pt x="20110" y="6890"/>
                      <a:pt x="20110" y="6890"/>
                      <a:pt x="20110" y="6890"/>
                    </a:cubicBezTo>
                    <a:cubicBezTo>
                      <a:pt x="20110" y="6890"/>
                      <a:pt x="19924" y="6890"/>
                      <a:pt x="19924" y="6890"/>
                    </a:cubicBezTo>
                    <a:cubicBezTo>
                      <a:pt x="19924" y="6890"/>
                      <a:pt x="19924" y="6890"/>
                      <a:pt x="19924" y="6890"/>
                    </a:cubicBezTo>
                    <a:cubicBezTo>
                      <a:pt x="19924" y="6890"/>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517"/>
                      <a:pt x="19924" y="6517"/>
                      <a:pt x="19924" y="6517"/>
                    </a:cubicBezTo>
                    <a:cubicBezTo>
                      <a:pt x="19924" y="6517"/>
                      <a:pt x="19924" y="6517"/>
                      <a:pt x="19924" y="6517"/>
                    </a:cubicBezTo>
                    <a:cubicBezTo>
                      <a:pt x="19738" y="6517"/>
                      <a:pt x="19738" y="6517"/>
                      <a:pt x="19738" y="6517"/>
                    </a:cubicBezTo>
                    <a:cubicBezTo>
                      <a:pt x="19738" y="6331"/>
                      <a:pt x="19552" y="6331"/>
                      <a:pt x="19552" y="6145"/>
                    </a:cubicBezTo>
                    <a:cubicBezTo>
                      <a:pt x="19552" y="5959"/>
                      <a:pt x="19552" y="5959"/>
                      <a:pt x="19552" y="5959"/>
                    </a:cubicBezTo>
                    <a:cubicBezTo>
                      <a:pt x="19366" y="5959"/>
                      <a:pt x="19366" y="5772"/>
                      <a:pt x="19179" y="5772"/>
                    </a:cubicBezTo>
                    <a:cubicBezTo>
                      <a:pt x="19366" y="5772"/>
                      <a:pt x="19366" y="5772"/>
                      <a:pt x="19366" y="5772"/>
                    </a:cubicBezTo>
                    <a:cubicBezTo>
                      <a:pt x="19366" y="5586"/>
                      <a:pt x="19366" y="5586"/>
                      <a:pt x="19366" y="5586"/>
                    </a:cubicBezTo>
                    <a:cubicBezTo>
                      <a:pt x="19366" y="5772"/>
                      <a:pt x="19366" y="5772"/>
                      <a:pt x="19366" y="5772"/>
                    </a:cubicBezTo>
                    <a:cubicBezTo>
                      <a:pt x="19552" y="5772"/>
                      <a:pt x="19552" y="5772"/>
                      <a:pt x="19552" y="5772"/>
                    </a:cubicBezTo>
                    <a:cubicBezTo>
                      <a:pt x="19552" y="5772"/>
                      <a:pt x="19552" y="5772"/>
                      <a:pt x="19552" y="5772"/>
                    </a:cubicBezTo>
                    <a:cubicBezTo>
                      <a:pt x="19552" y="5772"/>
                      <a:pt x="19552" y="5772"/>
                      <a:pt x="19552" y="5772"/>
                    </a:cubicBezTo>
                    <a:cubicBezTo>
                      <a:pt x="19552" y="5772"/>
                      <a:pt x="19552" y="5772"/>
                      <a:pt x="19552" y="5772"/>
                    </a:cubicBezTo>
                    <a:cubicBezTo>
                      <a:pt x="19552" y="5959"/>
                      <a:pt x="19552" y="5959"/>
                      <a:pt x="19552" y="5959"/>
                    </a:cubicBezTo>
                    <a:cubicBezTo>
                      <a:pt x="19552" y="5959"/>
                      <a:pt x="19552" y="5959"/>
                      <a:pt x="19552" y="5959"/>
                    </a:cubicBezTo>
                    <a:cubicBezTo>
                      <a:pt x="19552" y="5959"/>
                      <a:pt x="19552" y="5959"/>
                      <a:pt x="19552" y="5959"/>
                    </a:cubicBezTo>
                    <a:cubicBezTo>
                      <a:pt x="19552" y="5959"/>
                      <a:pt x="19552" y="5959"/>
                      <a:pt x="19552" y="5959"/>
                    </a:cubicBezTo>
                    <a:cubicBezTo>
                      <a:pt x="19552" y="6145"/>
                      <a:pt x="19552" y="6145"/>
                      <a:pt x="19552" y="6145"/>
                    </a:cubicBezTo>
                    <a:cubicBezTo>
                      <a:pt x="19738" y="6145"/>
                      <a:pt x="19738" y="6145"/>
                      <a:pt x="19738" y="6145"/>
                    </a:cubicBezTo>
                    <a:cubicBezTo>
                      <a:pt x="19738" y="6145"/>
                      <a:pt x="19738" y="6145"/>
                      <a:pt x="19738" y="6145"/>
                    </a:cubicBezTo>
                    <a:cubicBezTo>
                      <a:pt x="19738" y="6145"/>
                      <a:pt x="19738" y="6145"/>
                      <a:pt x="19738" y="6145"/>
                    </a:cubicBezTo>
                    <a:cubicBezTo>
                      <a:pt x="19738" y="6145"/>
                      <a:pt x="19738" y="6145"/>
                      <a:pt x="19738" y="6145"/>
                    </a:cubicBezTo>
                    <a:cubicBezTo>
                      <a:pt x="19738" y="6331"/>
                      <a:pt x="19738" y="6331"/>
                      <a:pt x="19738" y="6331"/>
                    </a:cubicBezTo>
                    <a:cubicBezTo>
                      <a:pt x="19738" y="6331"/>
                      <a:pt x="19924" y="6331"/>
                      <a:pt x="19924" y="6331"/>
                    </a:cubicBezTo>
                    <a:cubicBezTo>
                      <a:pt x="19924" y="6331"/>
                      <a:pt x="19924" y="6331"/>
                      <a:pt x="19924" y="6331"/>
                    </a:cubicBezTo>
                    <a:cubicBezTo>
                      <a:pt x="19924" y="6331"/>
                      <a:pt x="19924" y="6517"/>
                      <a:pt x="19924" y="6517"/>
                    </a:cubicBezTo>
                    <a:cubicBezTo>
                      <a:pt x="20110" y="6517"/>
                      <a:pt x="20110" y="6517"/>
                      <a:pt x="20110" y="6517"/>
                    </a:cubicBezTo>
                    <a:cubicBezTo>
                      <a:pt x="20110" y="6703"/>
                      <a:pt x="20110" y="6703"/>
                      <a:pt x="20110" y="6703"/>
                    </a:cubicBezTo>
                    <a:cubicBezTo>
                      <a:pt x="20110" y="6703"/>
                      <a:pt x="20110" y="6703"/>
                      <a:pt x="20110" y="6703"/>
                    </a:cubicBezTo>
                    <a:cubicBezTo>
                      <a:pt x="20110" y="6703"/>
                      <a:pt x="20110" y="6703"/>
                      <a:pt x="20110" y="6703"/>
                    </a:cubicBezTo>
                    <a:cubicBezTo>
                      <a:pt x="20110" y="6703"/>
                      <a:pt x="20110" y="6890"/>
                      <a:pt x="20110" y="6890"/>
                    </a:cubicBezTo>
                    <a:cubicBezTo>
                      <a:pt x="20297" y="6890"/>
                      <a:pt x="20297" y="6890"/>
                      <a:pt x="20297" y="6890"/>
                    </a:cubicBezTo>
                    <a:cubicBezTo>
                      <a:pt x="20297" y="6890"/>
                      <a:pt x="20297" y="6890"/>
                      <a:pt x="20297" y="6890"/>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262"/>
                      <a:pt x="20297" y="7262"/>
                      <a:pt x="20297" y="7262"/>
                    </a:cubicBezTo>
                    <a:cubicBezTo>
                      <a:pt x="20483" y="7262"/>
                      <a:pt x="20483" y="7262"/>
                      <a:pt x="20483" y="7262"/>
                    </a:cubicBezTo>
                    <a:cubicBezTo>
                      <a:pt x="20483" y="7262"/>
                      <a:pt x="20483" y="7448"/>
                      <a:pt x="20483" y="7448"/>
                    </a:cubicBezTo>
                    <a:cubicBezTo>
                      <a:pt x="20483" y="7448"/>
                      <a:pt x="20483" y="7448"/>
                      <a:pt x="20483" y="7448"/>
                    </a:cubicBezTo>
                    <a:cubicBezTo>
                      <a:pt x="20483" y="7448"/>
                      <a:pt x="20483" y="7448"/>
                      <a:pt x="20483" y="7448"/>
                    </a:cubicBezTo>
                    <a:cubicBezTo>
                      <a:pt x="20483" y="7448"/>
                      <a:pt x="20483" y="7634"/>
                      <a:pt x="20669" y="7634"/>
                    </a:cubicBezTo>
                    <a:cubicBezTo>
                      <a:pt x="20669" y="7634"/>
                      <a:pt x="20669" y="7634"/>
                      <a:pt x="20669" y="7634"/>
                    </a:cubicBezTo>
                    <a:cubicBezTo>
                      <a:pt x="20669" y="7634"/>
                      <a:pt x="20669" y="7634"/>
                      <a:pt x="20669" y="7634"/>
                    </a:cubicBezTo>
                    <a:cubicBezTo>
                      <a:pt x="20669" y="7821"/>
                      <a:pt x="20669" y="7821"/>
                      <a:pt x="20669" y="7821"/>
                    </a:cubicBezTo>
                    <a:cubicBezTo>
                      <a:pt x="20669" y="7821"/>
                      <a:pt x="20669" y="7821"/>
                      <a:pt x="20669" y="7821"/>
                    </a:cubicBezTo>
                    <a:cubicBezTo>
                      <a:pt x="20669" y="7821"/>
                      <a:pt x="20669" y="7821"/>
                      <a:pt x="20669" y="7821"/>
                    </a:cubicBezTo>
                    <a:cubicBezTo>
                      <a:pt x="20669" y="7821"/>
                      <a:pt x="20669" y="8007"/>
                      <a:pt x="20669" y="8007"/>
                    </a:cubicBezTo>
                    <a:cubicBezTo>
                      <a:pt x="20855" y="8007"/>
                      <a:pt x="20855" y="8007"/>
                      <a:pt x="20855" y="8193"/>
                    </a:cubicBezTo>
                    <a:cubicBezTo>
                      <a:pt x="21041" y="8193"/>
                      <a:pt x="21041" y="8193"/>
                      <a:pt x="21041" y="8193"/>
                    </a:cubicBezTo>
                    <a:cubicBezTo>
                      <a:pt x="21041" y="8007"/>
                      <a:pt x="21041" y="8007"/>
                      <a:pt x="21041" y="8007"/>
                    </a:cubicBezTo>
                    <a:cubicBezTo>
                      <a:pt x="21041" y="7821"/>
                      <a:pt x="20855" y="7634"/>
                      <a:pt x="20855" y="7262"/>
                    </a:cubicBezTo>
                    <a:cubicBezTo>
                      <a:pt x="20855" y="7076"/>
                      <a:pt x="20855" y="7076"/>
                      <a:pt x="20855" y="6890"/>
                    </a:cubicBezTo>
                    <a:close/>
                    <a:moveTo>
                      <a:pt x="14710" y="931"/>
                    </a:moveTo>
                    <a:cubicBezTo>
                      <a:pt x="14710" y="931"/>
                      <a:pt x="14524" y="931"/>
                      <a:pt x="14524" y="1117"/>
                    </a:cubicBezTo>
                    <a:cubicBezTo>
                      <a:pt x="14524" y="1117"/>
                      <a:pt x="14524" y="1117"/>
                      <a:pt x="14524" y="1117"/>
                    </a:cubicBezTo>
                    <a:cubicBezTo>
                      <a:pt x="14524" y="1117"/>
                      <a:pt x="14524" y="1117"/>
                      <a:pt x="14524" y="1117"/>
                    </a:cubicBezTo>
                    <a:cubicBezTo>
                      <a:pt x="14524" y="1303"/>
                      <a:pt x="14524" y="1303"/>
                      <a:pt x="14524" y="1303"/>
                    </a:cubicBezTo>
                    <a:cubicBezTo>
                      <a:pt x="14524" y="1303"/>
                      <a:pt x="14710" y="1303"/>
                      <a:pt x="14710" y="1303"/>
                    </a:cubicBezTo>
                    <a:cubicBezTo>
                      <a:pt x="14710" y="1490"/>
                      <a:pt x="14710" y="1490"/>
                      <a:pt x="14710" y="1490"/>
                    </a:cubicBezTo>
                    <a:cubicBezTo>
                      <a:pt x="14710" y="1303"/>
                      <a:pt x="14710" y="1303"/>
                      <a:pt x="14710" y="1303"/>
                    </a:cubicBezTo>
                    <a:cubicBezTo>
                      <a:pt x="14710" y="1303"/>
                      <a:pt x="14710" y="1303"/>
                      <a:pt x="14710" y="1303"/>
                    </a:cubicBezTo>
                    <a:cubicBezTo>
                      <a:pt x="14710" y="1303"/>
                      <a:pt x="14710" y="1490"/>
                      <a:pt x="14710" y="1490"/>
                    </a:cubicBezTo>
                    <a:cubicBezTo>
                      <a:pt x="14710" y="1490"/>
                      <a:pt x="14710" y="1490"/>
                      <a:pt x="14710" y="1490"/>
                    </a:cubicBezTo>
                    <a:cubicBezTo>
                      <a:pt x="14524" y="1490"/>
                      <a:pt x="14524" y="1490"/>
                      <a:pt x="14524" y="1490"/>
                    </a:cubicBezTo>
                    <a:cubicBezTo>
                      <a:pt x="14524" y="1490"/>
                      <a:pt x="14524" y="1490"/>
                      <a:pt x="14524" y="1490"/>
                    </a:cubicBezTo>
                    <a:cubicBezTo>
                      <a:pt x="14524" y="1490"/>
                      <a:pt x="14524" y="1490"/>
                      <a:pt x="14524" y="1490"/>
                    </a:cubicBezTo>
                    <a:cubicBezTo>
                      <a:pt x="14524" y="1490"/>
                      <a:pt x="14524" y="1490"/>
                      <a:pt x="14524" y="1490"/>
                    </a:cubicBezTo>
                    <a:cubicBezTo>
                      <a:pt x="14524" y="1862"/>
                      <a:pt x="14524" y="1862"/>
                      <a:pt x="14524" y="1862"/>
                    </a:cubicBezTo>
                    <a:cubicBezTo>
                      <a:pt x="14710" y="1862"/>
                      <a:pt x="14710" y="1862"/>
                      <a:pt x="14710" y="1862"/>
                    </a:cubicBezTo>
                    <a:cubicBezTo>
                      <a:pt x="14710" y="1862"/>
                      <a:pt x="14710" y="1862"/>
                      <a:pt x="14710" y="1862"/>
                    </a:cubicBezTo>
                    <a:cubicBezTo>
                      <a:pt x="14897" y="1862"/>
                      <a:pt x="14897" y="1862"/>
                      <a:pt x="14897" y="1862"/>
                    </a:cubicBezTo>
                    <a:cubicBezTo>
                      <a:pt x="14897" y="1862"/>
                      <a:pt x="14897" y="1862"/>
                      <a:pt x="14897" y="1862"/>
                    </a:cubicBezTo>
                    <a:cubicBezTo>
                      <a:pt x="15083" y="1862"/>
                      <a:pt x="15083" y="1862"/>
                      <a:pt x="15083" y="1862"/>
                    </a:cubicBezTo>
                    <a:cubicBezTo>
                      <a:pt x="15083" y="1862"/>
                      <a:pt x="15083" y="1862"/>
                      <a:pt x="15083" y="1862"/>
                    </a:cubicBezTo>
                    <a:cubicBezTo>
                      <a:pt x="15083" y="1676"/>
                      <a:pt x="15083" y="1676"/>
                      <a:pt x="15083" y="1676"/>
                    </a:cubicBezTo>
                    <a:cubicBezTo>
                      <a:pt x="15083" y="1676"/>
                      <a:pt x="15083" y="1676"/>
                      <a:pt x="15083" y="1676"/>
                    </a:cubicBezTo>
                    <a:cubicBezTo>
                      <a:pt x="15083" y="1676"/>
                      <a:pt x="15083"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5083" y="1303"/>
                    </a:cubicBezTo>
                    <a:cubicBezTo>
                      <a:pt x="15083" y="1303"/>
                      <a:pt x="15083" y="1303"/>
                      <a:pt x="15083" y="1117"/>
                    </a:cubicBezTo>
                    <a:cubicBezTo>
                      <a:pt x="15083" y="1117"/>
                      <a:pt x="15083" y="1117"/>
                      <a:pt x="15083" y="1117"/>
                    </a:cubicBezTo>
                    <a:cubicBezTo>
                      <a:pt x="15083" y="1117"/>
                      <a:pt x="15083" y="1117"/>
                      <a:pt x="15083" y="1117"/>
                    </a:cubicBezTo>
                    <a:cubicBezTo>
                      <a:pt x="15083" y="1117"/>
                      <a:pt x="15083" y="1117"/>
                      <a:pt x="15083" y="1117"/>
                    </a:cubicBezTo>
                    <a:cubicBezTo>
                      <a:pt x="14897" y="1117"/>
                      <a:pt x="14897" y="1117"/>
                      <a:pt x="14897" y="1117"/>
                    </a:cubicBezTo>
                    <a:cubicBezTo>
                      <a:pt x="14897" y="1117"/>
                      <a:pt x="14897" y="1117"/>
                      <a:pt x="14897" y="1117"/>
                    </a:cubicBezTo>
                    <a:cubicBezTo>
                      <a:pt x="14897" y="931"/>
                      <a:pt x="14897" y="931"/>
                      <a:pt x="14897" y="931"/>
                    </a:cubicBezTo>
                    <a:cubicBezTo>
                      <a:pt x="14897" y="931"/>
                      <a:pt x="14897" y="931"/>
                      <a:pt x="14897" y="931"/>
                    </a:cubicBezTo>
                    <a:cubicBezTo>
                      <a:pt x="14897" y="931"/>
                      <a:pt x="14897" y="931"/>
                      <a:pt x="14897" y="931"/>
                    </a:cubicBezTo>
                    <a:cubicBezTo>
                      <a:pt x="14710" y="931"/>
                      <a:pt x="14710" y="931"/>
                      <a:pt x="14710" y="931"/>
                    </a:cubicBezTo>
                    <a:cubicBezTo>
                      <a:pt x="14710" y="931"/>
                      <a:pt x="14710" y="931"/>
                      <a:pt x="14710" y="931"/>
                    </a:cubicBezTo>
                    <a:close/>
                    <a:moveTo>
                      <a:pt x="13966" y="931"/>
                    </a:moveTo>
                    <a:cubicBezTo>
                      <a:pt x="13966" y="931"/>
                      <a:pt x="13966" y="931"/>
                      <a:pt x="13966" y="931"/>
                    </a:cubicBezTo>
                    <a:cubicBezTo>
                      <a:pt x="13966" y="931"/>
                      <a:pt x="13966" y="931"/>
                      <a:pt x="13966" y="931"/>
                    </a:cubicBezTo>
                    <a:cubicBezTo>
                      <a:pt x="13966" y="931"/>
                      <a:pt x="13966" y="931"/>
                      <a:pt x="13966" y="931"/>
                    </a:cubicBezTo>
                    <a:cubicBezTo>
                      <a:pt x="13966" y="931"/>
                      <a:pt x="13966" y="931"/>
                      <a:pt x="13779" y="931"/>
                    </a:cubicBezTo>
                    <a:cubicBezTo>
                      <a:pt x="13779" y="931"/>
                      <a:pt x="13779" y="931"/>
                      <a:pt x="13779" y="931"/>
                    </a:cubicBezTo>
                    <a:cubicBezTo>
                      <a:pt x="13779" y="931"/>
                      <a:pt x="13779" y="931"/>
                      <a:pt x="13779" y="931"/>
                    </a:cubicBezTo>
                    <a:cubicBezTo>
                      <a:pt x="13779" y="1117"/>
                      <a:pt x="13779" y="1117"/>
                      <a:pt x="13779" y="1117"/>
                    </a:cubicBezTo>
                    <a:cubicBezTo>
                      <a:pt x="13779" y="1117"/>
                      <a:pt x="13779" y="1117"/>
                      <a:pt x="13779" y="1117"/>
                    </a:cubicBezTo>
                    <a:cubicBezTo>
                      <a:pt x="13779" y="1117"/>
                      <a:pt x="13779" y="1117"/>
                      <a:pt x="13779" y="1117"/>
                    </a:cubicBezTo>
                    <a:cubicBezTo>
                      <a:pt x="13779" y="1117"/>
                      <a:pt x="13779" y="1117"/>
                      <a:pt x="13779" y="1117"/>
                    </a:cubicBezTo>
                    <a:cubicBezTo>
                      <a:pt x="13593" y="1117"/>
                      <a:pt x="13593" y="1117"/>
                      <a:pt x="13593" y="1117"/>
                    </a:cubicBezTo>
                    <a:cubicBezTo>
                      <a:pt x="13593" y="1117"/>
                      <a:pt x="13593" y="1117"/>
                      <a:pt x="13593" y="1117"/>
                    </a:cubicBezTo>
                    <a:cubicBezTo>
                      <a:pt x="13593" y="1117"/>
                      <a:pt x="13593" y="1117"/>
                      <a:pt x="13593" y="1117"/>
                    </a:cubicBezTo>
                    <a:cubicBezTo>
                      <a:pt x="13593" y="1117"/>
                      <a:pt x="13593" y="1117"/>
                      <a:pt x="13593" y="1117"/>
                    </a:cubicBezTo>
                    <a:cubicBezTo>
                      <a:pt x="13593" y="1303"/>
                      <a:pt x="13593" y="1303"/>
                      <a:pt x="13593" y="1303"/>
                    </a:cubicBezTo>
                    <a:cubicBezTo>
                      <a:pt x="13593" y="1303"/>
                      <a:pt x="13593" y="1303"/>
                      <a:pt x="13593" y="1303"/>
                    </a:cubicBezTo>
                    <a:cubicBezTo>
                      <a:pt x="13593" y="1490"/>
                      <a:pt x="13593" y="1490"/>
                      <a:pt x="13593" y="1490"/>
                    </a:cubicBezTo>
                    <a:cubicBezTo>
                      <a:pt x="13593" y="1490"/>
                      <a:pt x="13593" y="1490"/>
                      <a:pt x="13593" y="1490"/>
                    </a:cubicBezTo>
                    <a:cubicBezTo>
                      <a:pt x="13593" y="1490"/>
                      <a:pt x="13593" y="1490"/>
                      <a:pt x="13593" y="1490"/>
                    </a:cubicBezTo>
                    <a:cubicBezTo>
                      <a:pt x="13593" y="1490"/>
                      <a:pt x="13593" y="1490"/>
                      <a:pt x="13593" y="1490"/>
                    </a:cubicBezTo>
                    <a:cubicBezTo>
                      <a:pt x="13779" y="1490"/>
                      <a:pt x="13779" y="1490"/>
                      <a:pt x="13779" y="1490"/>
                    </a:cubicBezTo>
                    <a:cubicBezTo>
                      <a:pt x="13779" y="1490"/>
                      <a:pt x="13779" y="1490"/>
                      <a:pt x="13779" y="1490"/>
                    </a:cubicBezTo>
                    <a:cubicBezTo>
                      <a:pt x="13779" y="1490"/>
                      <a:pt x="13779" y="1490"/>
                      <a:pt x="13779" y="1490"/>
                    </a:cubicBezTo>
                    <a:cubicBezTo>
                      <a:pt x="13779" y="1490"/>
                      <a:pt x="13779" y="1490"/>
                      <a:pt x="13779" y="1490"/>
                    </a:cubicBezTo>
                    <a:cubicBezTo>
                      <a:pt x="13779" y="1490"/>
                      <a:pt x="13779" y="1676"/>
                      <a:pt x="13779" y="1676"/>
                    </a:cubicBezTo>
                    <a:cubicBezTo>
                      <a:pt x="13779" y="1676"/>
                      <a:pt x="13966" y="1676"/>
                      <a:pt x="13966" y="1676"/>
                    </a:cubicBezTo>
                    <a:cubicBezTo>
                      <a:pt x="13966" y="1676"/>
                      <a:pt x="13966" y="1676"/>
                      <a:pt x="13966" y="1676"/>
                    </a:cubicBezTo>
                    <a:cubicBezTo>
                      <a:pt x="13966" y="1676"/>
                      <a:pt x="13966" y="1676"/>
                      <a:pt x="13966" y="1676"/>
                    </a:cubicBezTo>
                    <a:cubicBezTo>
                      <a:pt x="14152" y="1676"/>
                      <a:pt x="14152" y="1676"/>
                      <a:pt x="14152" y="1676"/>
                    </a:cubicBezTo>
                    <a:cubicBezTo>
                      <a:pt x="14152" y="1676"/>
                      <a:pt x="14152" y="1676"/>
                      <a:pt x="14152" y="1676"/>
                    </a:cubicBezTo>
                    <a:cubicBezTo>
                      <a:pt x="14338" y="1676"/>
                      <a:pt x="14338" y="1676"/>
                      <a:pt x="14338" y="1676"/>
                    </a:cubicBezTo>
                    <a:cubicBezTo>
                      <a:pt x="14338" y="1676"/>
                      <a:pt x="14338" y="1676"/>
                      <a:pt x="14338" y="1676"/>
                    </a:cubicBezTo>
                    <a:cubicBezTo>
                      <a:pt x="14338" y="1676"/>
                      <a:pt x="14338" y="1676"/>
                      <a:pt x="14338" y="1490"/>
                    </a:cubicBezTo>
                    <a:cubicBezTo>
                      <a:pt x="14524" y="1490"/>
                      <a:pt x="14524" y="1490"/>
                      <a:pt x="14524" y="1303"/>
                    </a:cubicBezTo>
                    <a:cubicBezTo>
                      <a:pt x="14524" y="1303"/>
                      <a:pt x="14524" y="1303"/>
                      <a:pt x="14338" y="1303"/>
                    </a:cubicBezTo>
                    <a:cubicBezTo>
                      <a:pt x="14338" y="1117"/>
                      <a:pt x="14338" y="1117"/>
                      <a:pt x="14338" y="1117"/>
                    </a:cubicBezTo>
                    <a:cubicBezTo>
                      <a:pt x="14338" y="1117"/>
                      <a:pt x="14338" y="1117"/>
                      <a:pt x="14338" y="1117"/>
                    </a:cubicBezTo>
                    <a:cubicBezTo>
                      <a:pt x="14338" y="1117"/>
                      <a:pt x="14338" y="1117"/>
                      <a:pt x="14338" y="1117"/>
                    </a:cubicBezTo>
                    <a:cubicBezTo>
                      <a:pt x="14338" y="1117"/>
                      <a:pt x="14524" y="1117"/>
                      <a:pt x="14524" y="931"/>
                    </a:cubicBezTo>
                    <a:cubicBezTo>
                      <a:pt x="14524" y="931"/>
                      <a:pt x="14524" y="931"/>
                      <a:pt x="14524" y="931"/>
                    </a:cubicBezTo>
                    <a:cubicBezTo>
                      <a:pt x="14524" y="931"/>
                      <a:pt x="14524" y="931"/>
                      <a:pt x="14524" y="931"/>
                    </a:cubicBezTo>
                    <a:cubicBezTo>
                      <a:pt x="14338" y="931"/>
                      <a:pt x="14338" y="931"/>
                      <a:pt x="14338" y="931"/>
                    </a:cubicBezTo>
                    <a:cubicBezTo>
                      <a:pt x="14338" y="931"/>
                      <a:pt x="14338" y="931"/>
                      <a:pt x="14338" y="931"/>
                    </a:cubicBezTo>
                    <a:cubicBezTo>
                      <a:pt x="14338" y="931"/>
                      <a:pt x="14338" y="931"/>
                      <a:pt x="14338" y="931"/>
                    </a:cubicBezTo>
                    <a:cubicBezTo>
                      <a:pt x="14338" y="745"/>
                      <a:pt x="14152" y="745"/>
                      <a:pt x="14152" y="745"/>
                    </a:cubicBezTo>
                    <a:cubicBezTo>
                      <a:pt x="14152" y="745"/>
                      <a:pt x="14152" y="745"/>
                      <a:pt x="14152" y="745"/>
                    </a:cubicBezTo>
                    <a:cubicBezTo>
                      <a:pt x="14152" y="745"/>
                      <a:pt x="14152" y="745"/>
                      <a:pt x="14152" y="745"/>
                    </a:cubicBezTo>
                    <a:cubicBezTo>
                      <a:pt x="14152" y="745"/>
                      <a:pt x="14152" y="745"/>
                      <a:pt x="14152" y="745"/>
                    </a:cubicBezTo>
                    <a:cubicBezTo>
                      <a:pt x="14152"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559"/>
                      <a:pt x="13966" y="559"/>
                      <a:pt x="13966" y="559"/>
                    </a:cubicBezTo>
                    <a:cubicBezTo>
                      <a:pt x="13593" y="559"/>
                      <a:pt x="13593" y="559"/>
                      <a:pt x="13593" y="559"/>
                    </a:cubicBezTo>
                    <a:cubicBezTo>
                      <a:pt x="13593" y="745"/>
                      <a:pt x="13593" y="745"/>
                      <a:pt x="13593" y="745"/>
                    </a:cubicBezTo>
                    <a:cubicBezTo>
                      <a:pt x="13593" y="745"/>
                      <a:pt x="13593" y="745"/>
                      <a:pt x="13593" y="745"/>
                    </a:cubicBezTo>
                    <a:cubicBezTo>
                      <a:pt x="13593" y="745"/>
                      <a:pt x="13593" y="931"/>
                      <a:pt x="13593" y="931"/>
                    </a:cubicBezTo>
                    <a:cubicBezTo>
                      <a:pt x="13593" y="931"/>
                      <a:pt x="13593" y="931"/>
                      <a:pt x="13593" y="931"/>
                    </a:cubicBezTo>
                    <a:cubicBezTo>
                      <a:pt x="13966" y="931"/>
                      <a:pt x="13966" y="931"/>
                      <a:pt x="13966" y="931"/>
                    </a:cubicBezTo>
                    <a:cubicBezTo>
                      <a:pt x="13966" y="931"/>
                      <a:pt x="13966" y="931"/>
                      <a:pt x="13966" y="931"/>
                    </a:cubicBezTo>
                    <a:close/>
                    <a:moveTo>
                      <a:pt x="20855" y="14338"/>
                    </a:moveTo>
                    <a:cubicBezTo>
                      <a:pt x="21041" y="14152"/>
                      <a:pt x="21041" y="13966"/>
                      <a:pt x="21041" y="13779"/>
                    </a:cubicBezTo>
                    <a:cubicBezTo>
                      <a:pt x="21041" y="13779"/>
                      <a:pt x="21041" y="13779"/>
                      <a:pt x="21041" y="13779"/>
                    </a:cubicBezTo>
                    <a:cubicBezTo>
                      <a:pt x="21041" y="13779"/>
                      <a:pt x="21041" y="13779"/>
                      <a:pt x="21041" y="13779"/>
                    </a:cubicBezTo>
                    <a:cubicBezTo>
                      <a:pt x="21041" y="13779"/>
                      <a:pt x="21041" y="13779"/>
                      <a:pt x="21041" y="13779"/>
                    </a:cubicBezTo>
                    <a:cubicBezTo>
                      <a:pt x="21041" y="13779"/>
                      <a:pt x="21041" y="13779"/>
                      <a:pt x="21041" y="13779"/>
                    </a:cubicBezTo>
                    <a:cubicBezTo>
                      <a:pt x="21041" y="13779"/>
                      <a:pt x="21041" y="13779"/>
                      <a:pt x="20855" y="13593"/>
                    </a:cubicBezTo>
                    <a:cubicBezTo>
                      <a:pt x="20855" y="13779"/>
                      <a:pt x="20855" y="13779"/>
                      <a:pt x="20855" y="13779"/>
                    </a:cubicBezTo>
                    <a:cubicBezTo>
                      <a:pt x="20855" y="13779"/>
                      <a:pt x="20855" y="13779"/>
                      <a:pt x="20855" y="13779"/>
                    </a:cubicBezTo>
                    <a:cubicBezTo>
                      <a:pt x="20855" y="13779"/>
                      <a:pt x="20855" y="13779"/>
                      <a:pt x="20669" y="13779"/>
                    </a:cubicBezTo>
                    <a:cubicBezTo>
                      <a:pt x="20669" y="13966"/>
                      <a:pt x="20669" y="13966"/>
                      <a:pt x="20669" y="13966"/>
                    </a:cubicBezTo>
                    <a:cubicBezTo>
                      <a:pt x="20669" y="13966"/>
                      <a:pt x="20483" y="14152"/>
                      <a:pt x="20483" y="14152"/>
                    </a:cubicBezTo>
                    <a:cubicBezTo>
                      <a:pt x="20483" y="14152"/>
                      <a:pt x="20483" y="14152"/>
                      <a:pt x="20483" y="14152"/>
                    </a:cubicBezTo>
                    <a:cubicBezTo>
                      <a:pt x="20483" y="14152"/>
                      <a:pt x="20483" y="14152"/>
                      <a:pt x="20483" y="14152"/>
                    </a:cubicBezTo>
                    <a:cubicBezTo>
                      <a:pt x="20483" y="14152"/>
                      <a:pt x="20483" y="14338"/>
                      <a:pt x="20483" y="14338"/>
                    </a:cubicBezTo>
                    <a:cubicBezTo>
                      <a:pt x="20483" y="14338"/>
                      <a:pt x="20483" y="14338"/>
                      <a:pt x="20483" y="14338"/>
                    </a:cubicBezTo>
                    <a:cubicBezTo>
                      <a:pt x="20483" y="14338"/>
                      <a:pt x="20483" y="14338"/>
                      <a:pt x="20483" y="14338"/>
                    </a:cubicBezTo>
                    <a:cubicBezTo>
                      <a:pt x="20297" y="14524"/>
                      <a:pt x="20297" y="14524"/>
                      <a:pt x="20297" y="14710"/>
                    </a:cubicBezTo>
                    <a:cubicBezTo>
                      <a:pt x="20297" y="14710"/>
                      <a:pt x="20297" y="14710"/>
                      <a:pt x="20297" y="14710"/>
                    </a:cubicBezTo>
                    <a:cubicBezTo>
                      <a:pt x="20297" y="14710"/>
                      <a:pt x="20297" y="14710"/>
                      <a:pt x="20297" y="14710"/>
                    </a:cubicBezTo>
                    <a:cubicBezTo>
                      <a:pt x="20297" y="14710"/>
                      <a:pt x="20297" y="14897"/>
                      <a:pt x="20297" y="15083"/>
                    </a:cubicBezTo>
                    <a:cubicBezTo>
                      <a:pt x="20297" y="15083"/>
                      <a:pt x="20297" y="15083"/>
                      <a:pt x="20297" y="15083"/>
                    </a:cubicBezTo>
                    <a:cubicBezTo>
                      <a:pt x="20297" y="15269"/>
                      <a:pt x="20297" y="15269"/>
                      <a:pt x="20297" y="15269"/>
                    </a:cubicBezTo>
                    <a:cubicBezTo>
                      <a:pt x="20297" y="15269"/>
                      <a:pt x="20297" y="15269"/>
                      <a:pt x="20297" y="15269"/>
                    </a:cubicBezTo>
                    <a:cubicBezTo>
                      <a:pt x="20297" y="15269"/>
                      <a:pt x="20297" y="15269"/>
                      <a:pt x="20297" y="15269"/>
                    </a:cubicBezTo>
                    <a:cubicBezTo>
                      <a:pt x="20483" y="15269"/>
                      <a:pt x="20669" y="15083"/>
                      <a:pt x="20669" y="15083"/>
                    </a:cubicBezTo>
                    <a:cubicBezTo>
                      <a:pt x="20669" y="15083"/>
                      <a:pt x="20669" y="14897"/>
                      <a:pt x="20669" y="14897"/>
                    </a:cubicBezTo>
                    <a:cubicBezTo>
                      <a:pt x="20669" y="14897"/>
                      <a:pt x="20669" y="14897"/>
                      <a:pt x="20669" y="14897"/>
                    </a:cubicBezTo>
                    <a:cubicBezTo>
                      <a:pt x="20669" y="14897"/>
                      <a:pt x="20669" y="14897"/>
                      <a:pt x="20669" y="14710"/>
                    </a:cubicBezTo>
                    <a:cubicBezTo>
                      <a:pt x="20669" y="14710"/>
                      <a:pt x="20669" y="14710"/>
                      <a:pt x="20669" y="14710"/>
                    </a:cubicBezTo>
                    <a:cubicBezTo>
                      <a:pt x="20669" y="14710"/>
                      <a:pt x="20669" y="14710"/>
                      <a:pt x="20669" y="14710"/>
                    </a:cubicBezTo>
                    <a:cubicBezTo>
                      <a:pt x="20669" y="14710"/>
                      <a:pt x="20669" y="14710"/>
                      <a:pt x="20669" y="14524"/>
                    </a:cubicBezTo>
                    <a:cubicBezTo>
                      <a:pt x="20669" y="14524"/>
                      <a:pt x="20669" y="14524"/>
                      <a:pt x="20669" y="14524"/>
                    </a:cubicBezTo>
                    <a:cubicBezTo>
                      <a:pt x="20669" y="14524"/>
                      <a:pt x="20669" y="14524"/>
                      <a:pt x="20669" y="14524"/>
                    </a:cubicBezTo>
                    <a:cubicBezTo>
                      <a:pt x="20669" y="14524"/>
                      <a:pt x="20855" y="14524"/>
                      <a:pt x="20855" y="14524"/>
                    </a:cubicBezTo>
                    <a:cubicBezTo>
                      <a:pt x="20855" y="14338"/>
                      <a:pt x="20855" y="14338"/>
                      <a:pt x="20855" y="14338"/>
                    </a:cubicBezTo>
                    <a:cubicBezTo>
                      <a:pt x="20855" y="14338"/>
                      <a:pt x="20855" y="14338"/>
                      <a:pt x="20855" y="14338"/>
                    </a:cubicBezTo>
                    <a:cubicBezTo>
                      <a:pt x="20855" y="14338"/>
                      <a:pt x="20855" y="14338"/>
                      <a:pt x="20855" y="14338"/>
                    </a:cubicBezTo>
                    <a:cubicBezTo>
                      <a:pt x="20855" y="14338"/>
                      <a:pt x="20855" y="14338"/>
                      <a:pt x="20855" y="14338"/>
                    </a:cubicBezTo>
                    <a:close/>
                  </a:path>
                </a:pathLst>
              </a:custGeom>
              <a:solidFill>
                <a:srgbClr val="FFC000"/>
              </a:solidFill>
              <a:ln w="12700" cap="flat">
                <a:noFill/>
                <a:miter lim="400000"/>
              </a:ln>
              <a:effectLst/>
            </p:spPr>
            <p:txBody>
              <a:bodyPr wrap="square" lIns="45719" tIns="45719" rIns="45719" bIns="45719" numCol="1" anchor="t">
                <a:noAutofit/>
              </a:bodyPr>
              <a:lstStyle/>
              <a:p>
                <a:pPr/>
              </a:p>
            </p:txBody>
          </p:sp>
        </p:grpSp>
        <p:sp>
          <p:nvSpPr>
            <p:cNvPr id="146" name="矩形 87"/>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05</a:t>
              </a:r>
              <a:r>
                <a:t> </a:t>
              </a:r>
            </a:p>
          </p:txBody>
        </p:sp>
      </p:grpSp>
      <p:sp>
        <p:nvSpPr>
          <p:cNvPr id="148" name="TextBox 90"/>
          <p:cNvSpPr txBox="1"/>
          <p:nvPr/>
        </p:nvSpPr>
        <p:spPr>
          <a:xfrm>
            <a:off x="444238" y="476887"/>
            <a:ext cx="2237740"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595959"/>
                </a:solidFill>
              </a:defRPr>
            </a:lvl1pPr>
          </a:lstStyle>
          <a:p>
            <a:pPr/>
            <a:r>
              <a:t>项目成果展示</a:t>
            </a:r>
          </a:p>
        </p:txBody>
      </p:sp>
      <p:sp>
        <p:nvSpPr>
          <p:cNvPr id="1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第四节">
    <p:spTree>
      <p:nvGrpSpPr>
        <p:cNvPr id="1" name=""/>
        <p:cNvGrpSpPr/>
        <p:nvPr/>
      </p:nvGrpSpPr>
      <p:grpSpPr>
        <a:xfrm>
          <a:off x="0" y="0"/>
          <a:ext cx="0" cy="0"/>
          <a:chOff x="0" y="0"/>
          <a:chExt cx="0" cy="0"/>
        </a:xfrm>
      </p:grpSpPr>
      <p:sp>
        <p:nvSpPr>
          <p:cNvPr id="156" name="矩形 31"/>
          <p:cNvSpPr/>
          <p:nvPr/>
        </p:nvSpPr>
        <p:spPr>
          <a:xfrm>
            <a:off x="-1" y="1198955"/>
            <a:ext cx="12189602" cy="15467"/>
          </a:xfrm>
          <a:prstGeom prst="rect">
            <a:avLst/>
          </a:prstGeom>
          <a:solidFill>
            <a:srgbClr val="00B0F0"/>
          </a:solidFill>
          <a:ln w="12700">
            <a:miter lim="400000"/>
          </a:ln>
        </p:spPr>
        <p:txBody>
          <a:bodyPr lIns="45719" rIns="45719" anchor="ctr"/>
          <a:lstStyle/>
          <a:p>
            <a:pPr algn="ctr">
              <a:defRPr>
                <a:solidFill>
                  <a:srgbClr val="FFFFFF"/>
                </a:solidFill>
              </a:defRPr>
            </a:pPr>
          </a:p>
        </p:txBody>
      </p:sp>
      <p:grpSp>
        <p:nvGrpSpPr>
          <p:cNvPr id="163" name="组合 33"/>
          <p:cNvGrpSpPr/>
          <p:nvPr/>
        </p:nvGrpSpPr>
        <p:grpSpPr>
          <a:xfrm>
            <a:off x="7002066" y="285727"/>
            <a:ext cx="904808" cy="630801"/>
            <a:chOff x="0" y="0"/>
            <a:chExt cx="904807" cy="630800"/>
          </a:xfrm>
        </p:grpSpPr>
        <p:grpSp>
          <p:nvGrpSpPr>
            <p:cNvPr id="161" name="组合 31"/>
            <p:cNvGrpSpPr/>
            <p:nvPr/>
          </p:nvGrpSpPr>
          <p:grpSpPr>
            <a:xfrm>
              <a:off x="153543" y="0"/>
              <a:ext cx="597721" cy="597721"/>
              <a:chOff x="0" y="0"/>
              <a:chExt cx="597720" cy="597720"/>
            </a:xfrm>
          </p:grpSpPr>
          <p:sp>
            <p:nvSpPr>
              <p:cNvPr id="157" name="椭圆 36"/>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160" name="组合 113"/>
              <p:cNvGrpSpPr/>
              <p:nvPr/>
            </p:nvGrpSpPr>
            <p:grpSpPr>
              <a:xfrm>
                <a:off x="101036" y="108140"/>
                <a:ext cx="395647" cy="383825"/>
                <a:chOff x="0" y="0"/>
                <a:chExt cx="395646" cy="383824"/>
              </a:xfrm>
            </p:grpSpPr>
            <p:sp>
              <p:nvSpPr>
                <p:cNvPr id="158" name="Freeform 252"/>
                <p:cNvSpPr/>
                <p:nvPr/>
              </p:nvSpPr>
              <p:spPr>
                <a:xfrm>
                  <a:off x="60606" y="84996"/>
                  <a:ext cx="274436" cy="2988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58"/>
                      </a:moveTo>
                      <a:cubicBezTo>
                        <a:pt x="0" y="20555"/>
                        <a:pt x="0" y="20555"/>
                        <a:pt x="0" y="20555"/>
                      </a:cubicBezTo>
                      <a:cubicBezTo>
                        <a:pt x="0" y="21252"/>
                        <a:pt x="379" y="21600"/>
                        <a:pt x="758" y="21600"/>
                      </a:cubicBezTo>
                      <a:cubicBezTo>
                        <a:pt x="1137" y="21600"/>
                        <a:pt x="1137" y="21600"/>
                        <a:pt x="1516" y="21600"/>
                      </a:cubicBezTo>
                      <a:cubicBezTo>
                        <a:pt x="7200" y="21600"/>
                        <a:pt x="7200" y="21600"/>
                        <a:pt x="7200" y="21600"/>
                      </a:cubicBezTo>
                      <a:cubicBezTo>
                        <a:pt x="7579" y="21600"/>
                        <a:pt x="7579" y="21600"/>
                        <a:pt x="7958" y="21600"/>
                      </a:cubicBezTo>
                      <a:cubicBezTo>
                        <a:pt x="7958" y="21600"/>
                        <a:pt x="7958" y="21252"/>
                        <a:pt x="7958" y="21252"/>
                      </a:cubicBezTo>
                      <a:cubicBezTo>
                        <a:pt x="7958" y="15677"/>
                        <a:pt x="7958" y="15677"/>
                        <a:pt x="7958" y="15677"/>
                      </a:cubicBezTo>
                      <a:cubicBezTo>
                        <a:pt x="13642" y="15677"/>
                        <a:pt x="13642" y="15677"/>
                        <a:pt x="13642" y="15677"/>
                      </a:cubicBezTo>
                      <a:cubicBezTo>
                        <a:pt x="13642" y="21252"/>
                        <a:pt x="13642" y="21252"/>
                        <a:pt x="13642" y="21252"/>
                      </a:cubicBezTo>
                      <a:cubicBezTo>
                        <a:pt x="13642" y="21252"/>
                        <a:pt x="14021" y="21600"/>
                        <a:pt x="14021" y="21600"/>
                      </a:cubicBezTo>
                      <a:cubicBezTo>
                        <a:pt x="14021" y="21600"/>
                        <a:pt x="14400" y="21600"/>
                        <a:pt x="14400" y="21600"/>
                      </a:cubicBezTo>
                      <a:cubicBezTo>
                        <a:pt x="20084" y="21600"/>
                        <a:pt x="20084" y="21600"/>
                        <a:pt x="20084" y="21600"/>
                      </a:cubicBezTo>
                      <a:cubicBezTo>
                        <a:pt x="20463" y="21600"/>
                        <a:pt x="20842" y="21600"/>
                        <a:pt x="21221" y="21600"/>
                      </a:cubicBezTo>
                      <a:cubicBezTo>
                        <a:pt x="21221" y="21600"/>
                        <a:pt x="21600" y="21252"/>
                        <a:pt x="21600" y="20555"/>
                      </a:cubicBezTo>
                      <a:cubicBezTo>
                        <a:pt x="21600" y="9058"/>
                        <a:pt x="21600" y="9058"/>
                        <a:pt x="21600" y="9058"/>
                      </a:cubicBezTo>
                      <a:cubicBezTo>
                        <a:pt x="10989" y="0"/>
                        <a:pt x="10989" y="0"/>
                        <a:pt x="10989" y="0"/>
                      </a:cubicBezTo>
                      <a:lnTo>
                        <a:pt x="0" y="9058"/>
                      </a:lnTo>
                      <a:close/>
                    </a:path>
                  </a:pathLst>
                </a:custGeom>
                <a:solidFill>
                  <a:srgbClr val="008BB6"/>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sp>
              <p:nvSpPr>
                <p:cNvPr id="159" name="Freeform 253"/>
                <p:cNvSpPr/>
                <p:nvPr/>
              </p:nvSpPr>
              <p:spPr>
                <a:xfrm>
                  <a:off x="0" y="-1"/>
                  <a:ext cx="395647" cy="212683"/>
                </a:xfrm>
                <a:custGeom>
                  <a:avLst/>
                  <a:gdLst/>
                  <a:ahLst/>
                  <a:cxnLst>
                    <a:cxn ang="0">
                      <a:pos x="wd2" y="hd2"/>
                    </a:cxn>
                    <a:cxn ang="5400000">
                      <a:pos x="wd2" y="hd2"/>
                    </a:cxn>
                    <a:cxn ang="10800000">
                      <a:pos x="wd2" y="hd2"/>
                    </a:cxn>
                    <a:cxn ang="16200000">
                      <a:pos x="wd2" y="hd2"/>
                    </a:cxn>
                  </a:cxnLst>
                  <a:rect l="0" t="0" r="r" b="b"/>
                  <a:pathLst>
                    <a:path w="21340" h="21120" fill="norm" stroke="1" extrusionOk="0">
                      <a:moveTo>
                        <a:pt x="20950" y="16560"/>
                      </a:moveTo>
                      <a:cubicBezTo>
                        <a:pt x="17566" y="10800"/>
                        <a:pt x="17566" y="10800"/>
                        <a:pt x="17566" y="10800"/>
                      </a:cubicBezTo>
                      <a:cubicBezTo>
                        <a:pt x="17566" y="1680"/>
                        <a:pt x="17566" y="1680"/>
                        <a:pt x="17566" y="1680"/>
                      </a:cubicBezTo>
                      <a:cubicBezTo>
                        <a:pt x="17566" y="1200"/>
                        <a:pt x="17306" y="720"/>
                        <a:pt x="17046" y="720"/>
                      </a:cubicBezTo>
                      <a:cubicBezTo>
                        <a:pt x="15745" y="720"/>
                        <a:pt x="15745" y="720"/>
                        <a:pt x="15745" y="720"/>
                      </a:cubicBezTo>
                      <a:cubicBezTo>
                        <a:pt x="15484" y="720"/>
                        <a:pt x="15224" y="1200"/>
                        <a:pt x="15224" y="1680"/>
                      </a:cubicBezTo>
                      <a:cubicBezTo>
                        <a:pt x="15224" y="6960"/>
                        <a:pt x="15224" y="6960"/>
                        <a:pt x="15224" y="6960"/>
                      </a:cubicBezTo>
                      <a:cubicBezTo>
                        <a:pt x="11581" y="720"/>
                        <a:pt x="11581" y="720"/>
                        <a:pt x="11581" y="720"/>
                      </a:cubicBezTo>
                      <a:cubicBezTo>
                        <a:pt x="11060" y="-240"/>
                        <a:pt x="10280" y="-240"/>
                        <a:pt x="9759" y="720"/>
                      </a:cubicBezTo>
                      <a:cubicBezTo>
                        <a:pt x="390" y="16560"/>
                        <a:pt x="390" y="16560"/>
                        <a:pt x="390" y="16560"/>
                      </a:cubicBezTo>
                      <a:cubicBezTo>
                        <a:pt x="-130" y="17520"/>
                        <a:pt x="-130" y="18960"/>
                        <a:pt x="390" y="20400"/>
                      </a:cubicBezTo>
                      <a:cubicBezTo>
                        <a:pt x="651" y="20880"/>
                        <a:pt x="1171" y="20880"/>
                        <a:pt x="1431" y="20880"/>
                      </a:cubicBezTo>
                      <a:cubicBezTo>
                        <a:pt x="1692" y="20880"/>
                        <a:pt x="2212" y="20880"/>
                        <a:pt x="2472" y="20400"/>
                      </a:cubicBezTo>
                      <a:cubicBezTo>
                        <a:pt x="10800" y="6000"/>
                        <a:pt x="10800" y="6000"/>
                        <a:pt x="10800" y="6000"/>
                      </a:cubicBezTo>
                      <a:cubicBezTo>
                        <a:pt x="19128" y="20400"/>
                        <a:pt x="19128" y="20400"/>
                        <a:pt x="19128" y="20400"/>
                      </a:cubicBezTo>
                      <a:cubicBezTo>
                        <a:pt x="19648" y="21360"/>
                        <a:pt x="20689" y="21360"/>
                        <a:pt x="20950" y="20400"/>
                      </a:cubicBezTo>
                      <a:cubicBezTo>
                        <a:pt x="21470" y="18960"/>
                        <a:pt x="21470" y="17520"/>
                        <a:pt x="20950" y="16560"/>
                      </a:cubicBezTo>
                      <a:close/>
                    </a:path>
                  </a:pathLst>
                </a:custGeom>
                <a:solidFill>
                  <a:srgbClr val="008BB6"/>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grpSp>
        </p:grpSp>
        <p:sp>
          <p:nvSpPr>
            <p:cNvPr id="162" name="矩形 35"/>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01</a:t>
              </a:r>
              <a:r>
                <a:t> </a:t>
              </a:r>
            </a:p>
          </p:txBody>
        </p:sp>
      </p:grpSp>
      <p:grpSp>
        <p:nvGrpSpPr>
          <p:cNvPr id="171" name="组合 40"/>
          <p:cNvGrpSpPr/>
          <p:nvPr/>
        </p:nvGrpSpPr>
        <p:grpSpPr>
          <a:xfrm>
            <a:off x="8002198" y="285727"/>
            <a:ext cx="904808" cy="630801"/>
            <a:chOff x="0" y="0"/>
            <a:chExt cx="904807" cy="630800"/>
          </a:xfrm>
        </p:grpSpPr>
        <p:grpSp>
          <p:nvGrpSpPr>
            <p:cNvPr id="169" name="组合 36"/>
            <p:cNvGrpSpPr/>
            <p:nvPr/>
          </p:nvGrpSpPr>
          <p:grpSpPr>
            <a:xfrm>
              <a:off x="153543" y="0"/>
              <a:ext cx="597721" cy="597721"/>
              <a:chOff x="0" y="0"/>
              <a:chExt cx="597720" cy="597720"/>
            </a:xfrm>
          </p:grpSpPr>
          <p:sp>
            <p:nvSpPr>
              <p:cNvPr id="164" name="椭圆 43"/>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168" name="组合 118"/>
              <p:cNvGrpSpPr/>
              <p:nvPr/>
            </p:nvGrpSpPr>
            <p:grpSpPr>
              <a:xfrm>
                <a:off x="116338" y="125171"/>
                <a:ext cx="387905" cy="335122"/>
                <a:chOff x="0" y="0"/>
                <a:chExt cx="387903" cy="335120"/>
              </a:xfrm>
            </p:grpSpPr>
            <p:sp>
              <p:nvSpPr>
                <p:cNvPr id="165" name="Freeform 301"/>
                <p:cNvSpPr/>
                <p:nvPr/>
              </p:nvSpPr>
              <p:spPr>
                <a:xfrm>
                  <a:off x="128301" y="75517"/>
                  <a:ext cx="259603" cy="259604"/>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166" name="Freeform 302"/>
                <p:cNvSpPr/>
                <p:nvPr/>
              </p:nvSpPr>
              <p:spPr>
                <a:xfrm>
                  <a:off x="0" y="0"/>
                  <a:ext cx="168517" cy="168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167" name="Freeform 303"/>
                <p:cNvSpPr/>
                <p:nvPr/>
              </p:nvSpPr>
              <p:spPr>
                <a:xfrm>
                  <a:off x="0" y="168517"/>
                  <a:ext cx="132134" cy="126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170" name="矩形 42"/>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02</a:t>
              </a:r>
              <a:r>
                <a:t> </a:t>
              </a:r>
            </a:p>
          </p:txBody>
        </p:sp>
      </p:grpSp>
      <p:grpSp>
        <p:nvGrpSpPr>
          <p:cNvPr id="176" name="组合 48"/>
          <p:cNvGrpSpPr/>
          <p:nvPr/>
        </p:nvGrpSpPr>
        <p:grpSpPr>
          <a:xfrm>
            <a:off x="9002330" y="285727"/>
            <a:ext cx="904808" cy="630801"/>
            <a:chOff x="0" y="0"/>
            <a:chExt cx="904807" cy="630800"/>
          </a:xfrm>
        </p:grpSpPr>
        <p:grpSp>
          <p:nvGrpSpPr>
            <p:cNvPr id="174" name="组合 55"/>
            <p:cNvGrpSpPr/>
            <p:nvPr/>
          </p:nvGrpSpPr>
          <p:grpSpPr>
            <a:xfrm>
              <a:off x="153543" y="0"/>
              <a:ext cx="597721" cy="597721"/>
              <a:chOff x="0" y="0"/>
              <a:chExt cx="597720" cy="597720"/>
            </a:xfrm>
          </p:grpSpPr>
          <p:sp>
            <p:nvSpPr>
              <p:cNvPr id="172" name="椭圆 51"/>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sp>
            <p:nvSpPr>
              <p:cNvPr id="173" name="任意多边形 52"/>
              <p:cNvSpPr/>
              <p:nvPr/>
            </p:nvSpPr>
            <p:spPr>
              <a:xfrm>
                <a:off x="98623" y="136926"/>
                <a:ext cx="419431" cy="321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8" y="20817"/>
                    </a:moveTo>
                    <a:cubicBezTo>
                      <a:pt x="21316" y="20817"/>
                      <a:pt x="21316" y="20817"/>
                      <a:pt x="21316" y="20817"/>
                    </a:cubicBezTo>
                    <a:cubicBezTo>
                      <a:pt x="21316" y="20817"/>
                      <a:pt x="21600" y="20817"/>
                      <a:pt x="21600" y="21209"/>
                    </a:cubicBezTo>
                    <a:cubicBezTo>
                      <a:pt x="21600" y="21600"/>
                      <a:pt x="21316" y="21600"/>
                      <a:pt x="21316" y="21600"/>
                    </a:cubicBezTo>
                    <a:lnTo>
                      <a:pt x="568" y="21600"/>
                    </a:lnTo>
                    <a:cubicBezTo>
                      <a:pt x="284" y="21600"/>
                      <a:pt x="0" y="21600"/>
                      <a:pt x="0" y="21209"/>
                    </a:cubicBezTo>
                    <a:cubicBezTo>
                      <a:pt x="0" y="20817"/>
                      <a:pt x="284" y="20817"/>
                      <a:pt x="568" y="20817"/>
                    </a:cubicBezTo>
                    <a:close/>
                    <a:moveTo>
                      <a:pt x="16440" y="10017"/>
                    </a:moveTo>
                    <a:lnTo>
                      <a:pt x="19560" y="10017"/>
                    </a:lnTo>
                    <a:lnTo>
                      <a:pt x="19560" y="18626"/>
                    </a:lnTo>
                    <a:lnTo>
                      <a:pt x="16440" y="18626"/>
                    </a:lnTo>
                    <a:close/>
                    <a:moveTo>
                      <a:pt x="11640" y="5948"/>
                    </a:moveTo>
                    <a:lnTo>
                      <a:pt x="14760" y="5948"/>
                    </a:lnTo>
                    <a:lnTo>
                      <a:pt x="14760" y="18626"/>
                    </a:lnTo>
                    <a:lnTo>
                      <a:pt x="11640" y="18626"/>
                    </a:lnTo>
                    <a:close/>
                    <a:moveTo>
                      <a:pt x="2760" y="4852"/>
                    </a:moveTo>
                    <a:lnTo>
                      <a:pt x="5880" y="4852"/>
                    </a:lnTo>
                    <a:lnTo>
                      <a:pt x="5880" y="18626"/>
                    </a:lnTo>
                    <a:lnTo>
                      <a:pt x="2760" y="18626"/>
                    </a:lnTo>
                    <a:close/>
                    <a:moveTo>
                      <a:pt x="7320" y="0"/>
                    </a:moveTo>
                    <a:lnTo>
                      <a:pt x="10440" y="0"/>
                    </a:lnTo>
                    <a:lnTo>
                      <a:pt x="10440" y="18626"/>
                    </a:lnTo>
                    <a:lnTo>
                      <a:pt x="7320" y="18626"/>
                    </a:lnTo>
                    <a:close/>
                  </a:path>
                </a:pathLst>
              </a:custGeom>
              <a:solidFill>
                <a:srgbClr val="C1D842"/>
              </a:solidFill>
              <a:ln w="12700" cap="flat">
                <a:noFill/>
                <a:miter lim="400000"/>
              </a:ln>
              <a:effectLst/>
            </p:spPr>
            <p:txBody>
              <a:bodyPr wrap="square" lIns="45719" tIns="45719" rIns="45719" bIns="45719" numCol="1" anchor="t">
                <a:noAutofit/>
              </a:bodyPr>
              <a:lstStyle/>
              <a:p>
                <a:pPr/>
              </a:p>
            </p:txBody>
          </p:sp>
        </p:grpSp>
        <p:sp>
          <p:nvSpPr>
            <p:cNvPr id="175" name="矩形 50"/>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03</a:t>
              </a:r>
              <a:r>
                <a:t> </a:t>
              </a:r>
            </a:p>
          </p:txBody>
        </p:sp>
      </p:grpSp>
      <p:grpSp>
        <p:nvGrpSpPr>
          <p:cNvPr id="185" name="组合 53"/>
          <p:cNvGrpSpPr/>
          <p:nvPr/>
        </p:nvGrpSpPr>
        <p:grpSpPr>
          <a:xfrm>
            <a:off x="10002462" y="285727"/>
            <a:ext cx="904808" cy="630801"/>
            <a:chOff x="0" y="0"/>
            <a:chExt cx="904807" cy="630800"/>
          </a:xfrm>
        </p:grpSpPr>
        <p:grpSp>
          <p:nvGrpSpPr>
            <p:cNvPr id="183" name="组合 43"/>
            <p:cNvGrpSpPr/>
            <p:nvPr/>
          </p:nvGrpSpPr>
          <p:grpSpPr>
            <a:xfrm>
              <a:off x="153542" y="0"/>
              <a:ext cx="597721" cy="597721"/>
              <a:chOff x="0" y="0"/>
              <a:chExt cx="597720" cy="597720"/>
            </a:xfrm>
          </p:grpSpPr>
          <p:sp>
            <p:nvSpPr>
              <p:cNvPr id="177" name="椭圆 56"/>
              <p:cNvSpPr/>
              <p:nvPr/>
            </p:nvSpPr>
            <p:spPr>
              <a:xfrm>
                <a:off x="-1" y="-1"/>
                <a:ext cx="597722" cy="597722"/>
              </a:xfrm>
              <a:prstGeom prst="ellipse">
                <a:avLst/>
              </a:prstGeom>
              <a:solidFill>
                <a:srgbClr val="595959"/>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182" name="组合 137"/>
              <p:cNvGrpSpPr/>
              <p:nvPr/>
            </p:nvGrpSpPr>
            <p:grpSpPr>
              <a:xfrm>
                <a:off x="161645" y="122471"/>
                <a:ext cx="274435" cy="352771"/>
                <a:chOff x="0" y="0"/>
                <a:chExt cx="274434" cy="352769"/>
              </a:xfrm>
            </p:grpSpPr>
            <p:sp>
              <p:nvSpPr>
                <p:cNvPr id="178" name="Freeform 108"/>
                <p:cNvSpPr/>
                <p:nvPr/>
              </p:nvSpPr>
              <p:spPr>
                <a:xfrm flipH="1">
                  <a:off x="0" y="313342"/>
                  <a:ext cx="38908" cy="394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21600"/>
                        <a:pt x="10800" y="21600"/>
                        <a:pt x="10800" y="21600"/>
                      </a:cubicBezTo>
                      <a:cubicBezTo>
                        <a:pt x="16875" y="21600"/>
                        <a:pt x="21600" y="16875"/>
                        <a:pt x="21600" y="10800"/>
                      </a:cubicBezTo>
                      <a:cubicBezTo>
                        <a:pt x="21600" y="0"/>
                        <a:pt x="21600" y="0"/>
                        <a:pt x="21600" y="0"/>
                      </a:cubicBezTo>
                      <a:cubicBezTo>
                        <a:pt x="0" y="0"/>
                        <a:pt x="0" y="0"/>
                        <a:pt x="0" y="0"/>
                      </a:cubicBezTo>
                      <a:lnTo>
                        <a:pt x="0" y="21600"/>
                      </a:lnTo>
                      <a:close/>
                    </a:path>
                  </a:pathLst>
                </a:cu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179" name="Freeform 109"/>
                <p:cNvSpPr/>
                <p:nvPr/>
              </p:nvSpPr>
              <p:spPr>
                <a:xfrm flipH="1">
                  <a:off x="0" y="0"/>
                  <a:ext cx="274435" cy="35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57" y="0"/>
                      </a:moveTo>
                      <a:cubicBezTo>
                        <a:pt x="1543" y="0"/>
                        <a:pt x="1543" y="0"/>
                        <a:pt x="1543" y="0"/>
                      </a:cubicBezTo>
                      <a:cubicBezTo>
                        <a:pt x="675" y="0"/>
                        <a:pt x="0" y="525"/>
                        <a:pt x="0" y="1200"/>
                      </a:cubicBezTo>
                      <a:cubicBezTo>
                        <a:pt x="0" y="20400"/>
                        <a:pt x="0" y="20400"/>
                        <a:pt x="0" y="20400"/>
                      </a:cubicBezTo>
                      <a:cubicBezTo>
                        <a:pt x="0" y="21075"/>
                        <a:pt x="675" y="21600"/>
                        <a:pt x="1543" y="21600"/>
                      </a:cubicBezTo>
                      <a:cubicBezTo>
                        <a:pt x="16971" y="21600"/>
                        <a:pt x="16971" y="21600"/>
                        <a:pt x="16971" y="21600"/>
                      </a:cubicBezTo>
                      <a:cubicBezTo>
                        <a:pt x="16971" y="10800"/>
                        <a:pt x="16971" y="10800"/>
                        <a:pt x="16971" y="10800"/>
                      </a:cubicBezTo>
                      <a:cubicBezTo>
                        <a:pt x="21600" y="10800"/>
                        <a:pt x="21600" y="10800"/>
                        <a:pt x="21600" y="10800"/>
                      </a:cubicBezTo>
                      <a:cubicBezTo>
                        <a:pt x="21600" y="1200"/>
                        <a:pt x="21600" y="1200"/>
                        <a:pt x="21600" y="1200"/>
                      </a:cubicBezTo>
                      <a:cubicBezTo>
                        <a:pt x="21600" y="525"/>
                        <a:pt x="20925" y="0"/>
                        <a:pt x="20057" y="0"/>
                      </a:cubicBezTo>
                      <a:close/>
                      <a:moveTo>
                        <a:pt x="16200" y="7800"/>
                      </a:moveTo>
                      <a:cubicBezTo>
                        <a:pt x="5400" y="7800"/>
                        <a:pt x="5400" y="7800"/>
                        <a:pt x="5400" y="7800"/>
                      </a:cubicBezTo>
                      <a:cubicBezTo>
                        <a:pt x="5400" y="6600"/>
                        <a:pt x="5400" y="6600"/>
                        <a:pt x="5400" y="6600"/>
                      </a:cubicBezTo>
                      <a:cubicBezTo>
                        <a:pt x="16200" y="6600"/>
                        <a:pt x="16200" y="6600"/>
                        <a:pt x="16200" y="6600"/>
                      </a:cubicBezTo>
                      <a:lnTo>
                        <a:pt x="16200" y="7800"/>
                      </a:lnTo>
                      <a:close/>
                      <a:moveTo>
                        <a:pt x="16200" y="5400"/>
                      </a:moveTo>
                      <a:cubicBezTo>
                        <a:pt x="5400" y="5400"/>
                        <a:pt x="5400" y="5400"/>
                        <a:pt x="5400" y="5400"/>
                      </a:cubicBezTo>
                      <a:cubicBezTo>
                        <a:pt x="5400" y="4200"/>
                        <a:pt x="5400" y="4200"/>
                        <a:pt x="5400" y="4200"/>
                      </a:cubicBezTo>
                      <a:cubicBezTo>
                        <a:pt x="16200" y="4200"/>
                        <a:pt x="16200" y="4200"/>
                        <a:pt x="16200" y="4200"/>
                      </a:cubicBezTo>
                      <a:lnTo>
                        <a:pt x="16200" y="5400"/>
                      </a:lnTo>
                      <a:close/>
                    </a:path>
                  </a:pathLst>
                </a:cu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180" name="Rectangle 110"/>
                <p:cNvSpPr/>
                <p:nvPr/>
              </p:nvSpPr>
              <p:spPr>
                <a:xfrm flipH="1">
                  <a:off x="0" y="199223"/>
                  <a:ext cx="38908" cy="38910"/>
                </a:xfrm>
                <a:prstGeom prst="rect">
                  <a:avLst/>
                </a:pr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181" name="Rectangle 111"/>
                <p:cNvSpPr/>
                <p:nvPr/>
              </p:nvSpPr>
              <p:spPr>
                <a:xfrm flipH="1">
                  <a:off x="0" y="256024"/>
                  <a:ext cx="38908" cy="39427"/>
                </a:xfrm>
                <a:prstGeom prst="rect">
                  <a:avLst/>
                </a:pr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grpSp>
        </p:grpSp>
        <p:sp>
          <p:nvSpPr>
            <p:cNvPr id="184" name="矩形 55"/>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04</a:t>
              </a:r>
              <a:r>
                <a:t> </a:t>
              </a:r>
            </a:p>
          </p:txBody>
        </p:sp>
      </p:grpSp>
      <p:grpSp>
        <p:nvGrpSpPr>
          <p:cNvPr id="190" name="组合 85"/>
          <p:cNvGrpSpPr/>
          <p:nvPr/>
        </p:nvGrpSpPr>
        <p:grpSpPr>
          <a:xfrm>
            <a:off x="11002594" y="285727"/>
            <a:ext cx="904808" cy="630801"/>
            <a:chOff x="0" y="0"/>
            <a:chExt cx="904807" cy="630800"/>
          </a:xfrm>
        </p:grpSpPr>
        <p:grpSp>
          <p:nvGrpSpPr>
            <p:cNvPr id="188" name="组合 66"/>
            <p:cNvGrpSpPr/>
            <p:nvPr/>
          </p:nvGrpSpPr>
          <p:grpSpPr>
            <a:xfrm>
              <a:off x="153543" y="0"/>
              <a:ext cx="597721" cy="597721"/>
              <a:chOff x="0" y="0"/>
              <a:chExt cx="597720" cy="597720"/>
            </a:xfrm>
          </p:grpSpPr>
          <p:sp>
            <p:nvSpPr>
              <p:cNvPr id="186" name="椭圆 88"/>
              <p:cNvSpPr/>
              <p:nvPr/>
            </p:nvSpPr>
            <p:spPr>
              <a:xfrm>
                <a:off x="-1" y="-1"/>
                <a:ext cx="597722" cy="59772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sp>
            <p:nvSpPr>
              <p:cNvPr id="187" name="Freeform 9"/>
              <p:cNvSpPr/>
              <p:nvPr/>
            </p:nvSpPr>
            <p:spPr>
              <a:xfrm>
                <a:off x="97438" y="98173"/>
                <a:ext cx="402845" cy="4013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 y="6145"/>
                    </a:moveTo>
                    <a:cubicBezTo>
                      <a:pt x="1117" y="6145"/>
                      <a:pt x="1117" y="6145"/>
                      <a:pt x="1117" y="6145"/>
                    </a:cubicBezTo>
                    <a:cubicBezTo>
                      <a:pt x="1117" y="6145"/>
                      <a:pt x="1117" y="6145"/>
                      <a:pt x="931" y="6331"/>
                    </a:cubicBezTo>
                    <a:cubicBezTo>
                      <a:pt x="1117" y="6331"/>
                      <a:pt x="1117" y="6331"/>
                      <a:pt x="1117" y="6331"/>
                    </a:cubicBezTo>
                    <a:cubicBezTo>
                      <a:pt x="1117" y="6331"/>
                      <a:pt x="1117" y="6331"/>
                      <a:pt x="1117" y="6331"/>
                    </a:cubicBezTo>
                    <a:cubicBezTo>
                      <a:pt x="1117" y="6331"/>
                      <a:pt x="1117" y="6331"/>
                      <a:pt x="1117" y="6145"/>
                    </a:cubicBezTo>
                    <a:close/>
                    <a:moveTo>
                      <a:pt x="931" y="6517"/>
                    </a:moveTo>
                    <a:cubicBezTo>
                      <a:pt x="931" y="6517"/>
                      <a:pt x="931" y="6517"/>
                      <a:pt x="931" y="6517"/>
                    </a:cubicBezTo>
                    <a:cubicBezTo>
                      <a:pt x="931" y="6517"/>
                      <a:pt x="931" y="6331"/>
                      <a:pt x="931" y="6331"/>
                    </a:cubicBezTo>
                    <a:cubicBezTo>
                      <a:pt x="931" y="6331"/>
                      <a:pt x="931" y="6331"/>
                      <a:pt x="931" y="6331"/>
                    </a:cubicBezTo>
                    <a:cubicBezTo>
                      <a:pt x="931" y="6331"/>
                      <a:pt x="931" y="6331"/>
                      <a:pt x="931" y="6517"/>
                    </a:cubicBezTo>
                    <a:cubicBezTo>
                      <a:pt x="931" y="6517"/>
                      <a:pt x="931" y="6517"/>
                      <a:pt x="931" y="6517"/>
                    </a:cubicBezTo>
                    <a:close/>
                    <a:moveTo>
                      <a:pt x="16386" y="3352"/>
                    </a:moveTo>
                    <a:cubicBezTo>
                      <a:pt x="16386" y="3352"/>
                      <a:pt x="16386" y="3352"/>
                      <a:pt x="16386" y="3352"/>
                    </a:cubicBezTo>
                    <a:cubicBezTo>
                      <a:pt x="16386" y="3352"/>
                      <a:pt x="16386" y="3352"/>
                      <a:pt x="16386" y="3352"/>
                    </a:cubicBezTo>
                    <a:cubicBezTo>
                      <a:pt x="16386" y="3352"/>
                      <a:pt x="16386" y="3352"/>
                      <a:pt x="16386" y="3352"/>
                    </a:cubicBezTo>
                    <a:cubicBezTo>
                      <a:pt x="16386" y="3352"/>
                      <a:pt x="16386" y="3352"/>
                      <a:pt x="16386" y="3352"/>
                    </a:cubicBezTo>
                    <a:cubicBezTo>
                      <a:pt x="16386" y="3166"/>
                      <a:pt x="16200" y="3166"/>
                      <a:pt x="16200" y="3166"/>
                    </a:cubicBezTo>
                    <a:cubicBezTo>
                      <a:pt x="16200" y="3166"/>
                      <a:pt x="16200" y="3166"/>
                      <a:pt x="16200" y="3166"/>
                    </a:cubicBezTo>
                    <a:cubicBezTo>
                      <a:pt x="16200" y="3166"/>
                      <a:pt x="16200" y="3166"/>
                      <a:pt x="16200" y="3166"/>
                    </a:cubicBezTo>
                    <a:cubicBezTo>
                      <a:pt x="16014" y="3166"/>
                      <a:pt x="16014" y="3166"/>
                      <a:pt x="16014" y="3166"/>
                    </a:cubicBezTo>
                    <a:cubicBezTo>
                      <a:pt x="16014" y="3166"/>
                      <a:pt x="16014" y="3166"/>
                      <a:pt x="16014" y="3166"/>
                    </a:cubicBezTo>
                    <a:cubicBezTo>
                      <a:pt x="16014" y="2979"/>
                      <a:pt x="16014" y="2979"/>
                      <a:pt x="16014" y="2979"/>
                    </a:cubicBezTo>
                    <a:cubicBezTo>
                      <a:pt x="16014" y="2979"/>
                      <a:pt x="16014" y="2979"/>
                      <a:pt x="16014" y="2979"/>
                    </a:cubicBezTo>
                    <a:cubicBezTo>
                      <a:pt x="16014" y="2979"/>
                      <a:pt x="16014" y="2979"/>
                      <a:pt x="15828" y="2979"/>
                    </a:cubicBezTo>
                    <a:cubicBezTo>
                      <a:pt x="15828" y="2979"/>
                      <a:pt x="15828" y="2979"/>
                      <a:pt x="15828" y="2979"/>
                    </a:cubicBezTo>
                    <a:cubicBezTo>
                      <a:pt x="15828" y="2979"/>
                      <a:pt x="15828" y="2979"/>
                      <a:pt x="15828" y="2979"/>
                    </a:cubicBezTo>
                    <a:cubicBezTo>
                      <a:pt x="16014" y="3166"/>
                      <a:pt x="16014" y="3166"/>
                      <a:pt x="16014" y="3166"/>
                    </a:cubicBezTo>
                    <a:cubicBezTo>
                      <a:pt x="16200" y="3166"/>
                      <a:pt x="16200" y="3166"/>
                      <a:pt x="16200" y="3166"/>
                    </a:cubicBezTo>
                    <a:cubicBezTo>
                      <a:pt x="16200" y="3352"/>
                      <a:pt x="16200" y="3352"/>
                      <a:pt x="16200" y="3352"/>
                    </a:cubicBezTo>
                    <a:cubicBezTo>
                      <a:pt x="16014" y="3352"/>
                      <a:pt x="16200" y="3352"/>
                      <a:pt x="16200" y="3352"/>
                    </a:cubicBezTo>
                    <a:cubicBezTo>
                      <a:pt x="16200" y="3352"/>
                      <a:pt x="16200" y="3352"/>
                      <a:pt x="16200" y="3352"/>
                    </a:cubicBezTo>
                    <a:cubicBezTo>
                      <a:pt x="16200" y="3352"/>
                      <a:pt x="16200" y="3352"/>
                      <a:pt x="16200" y="3352"/>
                    </a:cubicBezTo>
                    <a:cubicBezTo>
                      <a:pt x="16200" y="3352"/>
                      <a:pt x="16200" y="3352"/>
                      <a:pt x="16200" y="3352"/>
                    </a:cubicBezTo>
                    <a:cubicBezTo>
                      <a:pt x="16386" y="3352"/>
                      <a:pt x="16386" y="3352"/>
                      <a:pt x="16386" y="3352"/>
                    </a:cubicBezTo>
                    <a:cubicBezTo>
                      <a:pt x="16386" y="3352"/>
                      <a:pt x="16386" y="3352"/>
                      <a:pt x="16386" y="3352"/>
                    </a:cubicBezTo>
                    <a:cubicBezTo>
                      <a:pt x="16386" y="3352"/>
                      <a:pt x="16386" y="3352"/>
                      <a:pt x="16386" y="3352"/>
                    </a:cubicBezTo>
                    <a:close/>
                    <a:moveTo>
                      <a:pt x="20855" y="6890"/>
                    </a:moveTo>
                    <a:cubicBezTo>
                      <a:pt x="21228" y="8193"/>
                      <a:pt x="21600" y="9497"/>
                      <a:pt x="21600" y="10800"/>
                    </a:cubicBezTo>
                    <a:cubicBezTo>
                      <a:pt x="21600" y="16759"/>
                      <a:pt x="16759" y="21600"/>
                      <a:pt x="10800" y="21600"/>
                    </a:cubicBezTo>
                    <a:cubicBezTo>
                      <a:pt x="4841" y="21600"/>
                      <a:pt x="0" y="16759"/>
                      <a:pt x="0" y="10800"/>
                    </a:cubicBezTo>
                    <a:cubicBezTo>
                      <a:pt x="0" y="9310"/>
                      <a:pt x="372" y="7821"/>
                      <a:pt x="931" y="6517"/>
                    </a:cubicBezTo>
                    <a:cubicBezTo>
                      <a:pt x="931" y="7821"/>
                      <a:pt x="931" y="7821"/>
                      <a:pt x="931" y="7821"/>
                    </a:cubicBezTo>
                    <a:cubicBezTo>
                      <a:pt x="931" y="7821"/>
                      <a:pt x="931" y="7821"/>
                      <a:pt x="931" y="7821"/>
                    </a:cubicBezTo>
                    <a:cubicBezTo>
                      <a:pt x="931" y="7821"/>
                      <a:pt x="931" y="7821"/>
                      <a:pt x="931" y="7821"/>
                    </a:cubicBezTo>
                    <a:cubicBezTo>
                      <a:pt x="931" y="7821"/>
                      <a:pt x="931" y="7821"/>
                      <a:pt x="931" y="7821"/>
                    </a:cubicBezTo>
                    <a:cubicBezTo>
                      <a:pt x="1117" y="7821"/>
                      <a:pt x="1117" y="7821"/>
                      <a:pt x="1117" y="7821"/>
                    </a:cubicBezTo>
                    <a:cubicBezTo>
                      <a:pt x="1117" y="8007"/>
                      <a:pt x="1117" y="8007"/>
                      <a:pt x="1117" y="8007"/>
                    </a:cubicBezTo>
                    <a:cubicBezTo>
                      <a:pt x="1117" y="8007"/>
                      <a:pt x="1303" y="8007"/>
                      <a:pt x="1303" y="8007"/>
                    </a:cubicBezTo>
                    <a:cubicBezTo>
                      <a:pt x="1303" y="8007"/>
                      <a:pt x="1303" y="8007"/>
                      <a:pt x="1303" y="8007"/>
                    </a:cubicBezTo>
                    <a:cubicBezTo>
                      <a:pt x="1303" y="8007"/>
                      <a:pt x="1303" y="8007"/>
                      <a:pt x="1303" y="8007"/>
                    </a:cubicBezTo>
                    <a:cubicBezTo>
                      <a:pt x="1303" y="8007"/>
                      <a:pt x="1303" y="8007"/>
                      <a:pt x="1303" y="8007"/>
                    </a:cubicBezTo>
                    <a:cubicBezTo>
                      <a:pt x="1303" y="8007"/>
                      <a:pt x="1303" y="8193"/>
                      <a:pt x="1303" y="8193"/>
                    </a:cubicBezTo>
                    <a:cubicBezTo>
                      <a:pt x="1303" y="8193"/>
                      <a:pt x="1303" y="8193"/>
                      <a:pt x="1303" y="8193"/>
                    </a:cubicBezTo>
                    <a:cubicBezTo>
                      <a:pt x="1490" y="8193"/>
                      <a:pt x="1490" y="8193"/>
                      <a:pt x="1490" y="8379"/>
                    </a:cubicBezTo>
                    <a:cubicBezTo>
                      <a:pt x="1490" y="8379"/>
                      <a:pt x="1490" y="8379"/>
                      <a:pt x="1490" y="8379"/>
                    </a:cubicBezTo>
                    <a:cubicBezTo>
                      <a:pt x="1490" y="8379"/>
                      <a:pt x="1490" y="8379"/>
                      <a:pt x="1490" y="8379"/>
                    </a:cubicBezTo>
                    <a:cubicBezTo>
                      <a:pt x="1490" y="8379"/>
                      <a:pt x="1490" y="8379"/>
                      <a:pt x="1490" y="8379"/>
                    </a:cubicBezTo>
                    <a:cubicBezTo>
                      <a:pt x="1490" y="8379"/>
                      <a:pt x="1490"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566"/>
                      <a:pt x="1676" y="8566"/>
                      <a:pt x="1676" y="8566"/>
                    </a:cubicBezTo>
                    <a:cubicBezTo>
                      <a:pt x="1862" y="8566"/>
                      <a:pt x="1862" y="8566"/>
                      <a:pt x="1862" y="8566"/>
                    </a:cubicBezTo>
                    <a:cubicBezTo>
                      <a:pt x="1862" y="8566"/>
                      <a:pt x="1862" y="8566"/>
                      <a:pt x="1862" y="8566"/>
                    </a:cubicBezTo>
                    <a:cubicBezTo>
                      <a:pt x="1862" y="8566"/>
                      <a:pt x="1862" y="8566"/>
                      <a:pt x="1862" y="8566"/>
                    </a:cubicBezTo>
                    <a:cubicBezTo>
                      <a:pt x="1862" y="8566"/>
                      <a:pt x="1862" y="8566"/>
                      <a:pt x="1862" y="8752"/>
                    </a:cubicBezTo>
                    <a:cubicBezTo>
                      <a:pt x="1862" y="8752"/>
                      <a:pt x="1862" y="8752"/>
                      <a:pt x="1862" y="8752"/>
                    </a:cubicBezTo>
                    <a:cubicBezTo>
                      <a:pt x="1862" y="8752"/>
                      <a:pt x="1862" y="8752"/>
                      <a:pt x="1862" y="8752"/>
                    </a:cubicBezTo>
                    <a:cubicBezTo>
                      <a:pt x="1862" y="8752"/>
                      <a:pt x="1862" y="8752"/>
                      <a:pt x="1862" y="8752"/>
                    </a:cubicBezTo>
                    <a:cubicBezTo>
                      <a:pt x="2048" y="8752"/>
                      <a:pt x="2048" y="8752"/>
                      <a:pt x="2048" y="8752"/>
                    </a:cubicBezTo>
                    <a:cubicBezTo>
                      <a:pt x="2048" y="8752"/>
                      <a:pt x="2048" y="8752"/>
                      <a:pt x="2048" y="8752"/>
                    </a:cubicBezTo>
                    <a:cubicBezTo>
                      <a:pt x="2048" y="8938"/>
                      <a:pt x="2048" y="8938"/>
                      <a:pt x="2048" y="8938"/>
                    </a:cubicBezTo>
                    <a:cubicBezTo>
                      <a:pt x="2048" y="8938"/>
                      <a:pt x="2048" y="9124"/>
                      <a:pt x="2048" y="9124"/>
                    </a:cubicBezTo>
                    <a:cubicBezTo>
                      <a:pt x="2048" y="9124"/>
                      <a:pt x="2048" y="9124"/>
                      <a:pt x="2048" y="9124"/>
                    </a:cubicBezTo>
                    <a:cubicBezTo>
                      <a:pt x="2048" y="9124"/>
                      <a:pt x="2048" y="9124"/>
                      <a:pt x="2048" y="9124"/>
                    </a:cubicBezTo>
                    <a:cubicBezTo>
                      <a:pt x="2048" y="9124"/>
                      <a:pt x="2048" y="9124"/>
                      <a:pt x="2048" y="9124"/>
                    </a:cubicBezTo>
                    <a:cubicBezTo>
                      <a:pt x="2048" y="9310"/>
                      <a:pt x="2048" y="9310"/>
                      <a:pt x="2048" y="9310"/>
                    </a:cubicBezTo>
                    <a:cubicBezTo>
                      <a:pt x="2048" y="9310"/>
                      <a:pt x="2048" y="9310"/>
                      <a:pt x="2048" y="9310"/>
                    </a:cubicBezTo>
                    <a:cubicBezTo>
                      <a:pt x="2048" y="9310"/>
                      <a:pt x="2048" y="9310"/>
                      <a:pt x="2048" y="9310"/>
                    </a:cubicBezTo>
                    <a:cubicBezTo>
                      <a:pt x="2048" y="9310"/>
                      <a:pt x="2048" y="9310"/>
                      <a:pt x="2048" y="9310"/>
                    </a:cubicBezTo>
                    <a:cubicBezTo>
                      <a:pt x="2048" y="9310"/>
                      <a:pt x="2048" y="9310"/>
                      <a:pt x="2048" y="9310"/>
                    </a:cubicBezTo>
                    <a:cubicBezTo>
                      <a:pt x="2421" y="9310"/>
                      <a:pt x="2421" y="9310"/>
                      <a:pt x="2421" y="9310"/>
                    </a:cubicBezTo>
                    <a:cubicBezTo>
                      <a:pt x="2421" y="9310"/>
                      <a:pt x="2421" y="9310"/>
                      <a:pt x="2421" y="9310"/>
                    </a:cubicBezTo>
                    <a:cubicBezTo>
                      <a:pt x="2421" y="9310"/>
                      <a:pt x="2421" y="9310"/>
                      <a:pt x="2421" y="9310"/>
                    </a:cubicBezTo>
                    <a:cubicBezTo>
                      <a:pt x="2421" y="9310"/>
                      <a:pt x="2421" y="9310"/>
                      <a:pt x="2421" y="9310"/>
                    </a:cubicBezTo>
                    <a:cubicBezTo>
                      <a:pt x="2421" y="9497"/>
                      <a:pt x="2421" y="9497"/>
                      <a:pt x="2421" y="9497"/>
                    </a:cubicBezTo>
                    <a:cubicBezTo>
                      <a:pt x="2421" y="9497"/>
                      <a:pt x="2607" y="9497"/>
                      <a:pt x="2607" y="9497"/>
                    </a:cubicBezTo>
                    <a:cubicBezTo>
                      <a:pt x="2607" y="9497"/>
                      <a:pt x="2607" y="9683"/>
                      <a:pt x="2607" y="9683"/>
                    </a:cubicBezTo>
                    <a:cubicBezTo>
                      <a:pt x="2607" y="9683"/>
                      <a:pt x="2607" y="9683"/>
                      <a:pt x="2607" y="9683"/>
                    </a:cubicBezTo>
                    <a:cubicBezTo>
                      <a:pt x="2607" y="9683"/>
                      <a:pt x="2607" y="9869"/>
                      <a:pt x="2607" y="9869"/>
                    </a:cubicBezTo>
                    <a:cubicBezTo>
                      <a:pt x="2607" y="9869"/>
                      <a:pt x="2607" y="9869"/>
                      <a:pt x="2607" y="9869"/>
                    </a:cubicBezTo>
                    <a:cubicBezTo>
                      <a:pt x="2607" y="9869"/>
                      <a:pt x="2607" y="9869"/>
                      <a:pt x="2607" y="9869"/>
                    </a:cubicBezTo>
                    <a:cubicBezTo>
                      <a:pt x="2793" y="9869"/>
                      <a:pt x="2793" y="9869"/>
                      <a:pt x="2793" y="10055"/>
                    </a:cubicBezTo>
                    <a:cubicBezTo>
                      <a:pt x="2793" y="10055"/>
                      <a:pt x="2793" y="10055"/>
                      <a:pt x="2607" y="10055"/>
                    </a:cubicBezTo>
                    <a:cubicBezTo>
                      <a:pt x="2607" y="10055"/>
                      <a:pt x="2607" y="10055"/>
                      <a:pt x="2607" y="10055"/>
                    </a:cubicBezTo>
                    <a:cubicBezTo>
                      <a:pt x="2607" y="10428"/>
                      <a:pt x="2607" y="10428"/>
                      <a:pt x="2607" y="10428"/>
                    </a:cubicBezTo>
                    <a:cubicBezTo>
                      <a:pt x="2607" y="10428"/>
                      <a:pt x="2607" y="10428"/>
                      <a:pt x="2607" y="10428"/>
                    </a:cubicBezTo>
                    <a:cubicBezTo>
                      <a:pt x="2607" y="10428"/>
                      <a:pt x="2607" y="10428"/>
                      <a:pt x="2607" y="10428"/>
                    </a:cubicBezTo>
                    <a:cubicBezTo>
                      <a:pt x="2421" y="10428"/>
                      <a:pt x="2421" y="10428"/>
                      <a:pt x="2421" y="10428"/>
                    </a:cubicBezTo>
                    <a:cubicBezTo>
                      <a:pt x="2421" y="10614"/>
                      <a:pt x="2421" y="10614"/>
                      <a:pt x="2421" y="10614"/>
                    </a:cubicBezTo>
                    <a:cubicBezTo>
                      <a:pt x="2421" y="10614"/>
                      <a:pt x="2421" y="10614"/>
                      <a:pt x="2421" y="10614"/>
                    </a:cubicBezTo>
                    <a:cubicBezTo>
                      <a:pt x="2421" y="10614"/>
                      <a:pt x="2421" y="10614"/>
                      <a:pt x="2421" y="10614"/>
                    </a:cubicBezTo>
                    <a:cubicBezTo>
                      <a:pt x="2421" y="10800"/>
                      <a:pt x="2421" y="10800"/>
                      <a:pt x="2421" y="10800"/>
                    </a:cubicBezTo>
                    <a:cubicBezTo>
                      <a:pt x="2421" y="10800"/>
                      <a:pt x="2421" y="10800"/>
                      <a:pt x="2421" y="10800"/>
                    </a:cubicBezTo>
                    <a:cubicBezTo>
                      <a:pt x="2421" y="10800"/>
                      <a:pt x="2421" y="10800"/>
                      <a:pt x="2421" y="10800"/>
                    </a:cubicBezTo>
                    <a:cubicBezTo>
                      <a:pt x="2234" y="10800"/>
                      <a:pt x="2234" y="10800"/>
                      <a:pt x="2234" y="10800"/>
                    </a:cubicBezTo>
                    <a:cubicBezTo>
                      <a:pt x="2234" y="10986"/>
                      <a:pt x="2234" y="10986"/>
                      <a:pt x="2234" y="10986"/>
                    </a:cubicBezTo>
                    <a:cubicBezTo>
                      <a:pt x="2234" y="10986"/>
                      <a:pt x="2234" y="10986"/>
                      <a:pt x="2234" y="10986"/>
                    </a:cubicBezTo>
                    <a:cubicBezTo>
                      <a:pt x="2234" y="11172"/>
                      <a:pt x="2234" y="11172"/>
                      <a:pt x="2421" y="11172"/>
                    </a:cubicBezTo>
                    <a:cubicBezTo>
                      <a:pt x="2421" y="11172"/>
                      <a:pt x="2421" y="11172"/>
                      <a:pt x="2421" y="11172"/>
                    </a:cubicBezTo>
                    <a:cubicBezTo>
                      <a:pt x="2421" y="11172"/>
                      <a:pt x="2421" y="11172"/>
                      <a:pt x="2421" y="11172"/>
                    </a:cubicBezTo>
                    <a:cubicBezTo>
                      <a:pt x="2421" y="11359"/>
                      <a:pt x="2421" y="11359"/>
                      <a:pt x="2421" y="11359"/>
                    </a:cubicBezTo>
                    <a:cubicBezTo>
                      <a:pt x="2234" y="11359"/>
                      <a:pt x="2234" y="11359"/>
                      <a:pt x="2234" y="11359"/>
                    </a:cubicBezTo>
                    <a:cubicBezTo>
                      <a:pt x="2234" y="11359"/>
                      <a:pt x="2234" y="11359"/>
                      <a:pt x="2234" y="11359"/>
                    </a:cubicBezTo>
                    <a:cubicBezTo>
                      <a:pt x="2234" y="11359"/>
                      <a:pt x="2234" y="11545"/>
                      <a:pt x="2234" y="11545"/>
                    </a:cubicBezTo>
                    <a:cubicBezTo>
                      <a:pt x="2234" y="11545"/>
                      <a:pt x="2234" y="11545"/>
                      <a:pt x="2234" y="11545"/>
                    </a:cubicBezTo>
                    <a:cubicBezTo>
                      <a:pt x="2234" y="11545"/>
                      <a:pt x="2234" y="11545"/>
                      <a:pt x="2234" y="11545"/>
                    </a:cubicBezTo>
                    <a:cubicBezTo>
                      <a:pt x="2234" y="11731"/>
                      <a:pt x="2234" y="11731"/>
                      <a:pt x="2234" y="11731"/>
                    </a:cubicBezTo>
                    <a:cubicBezTo>
                      <a:pt x="2234" y="11731"/>
                      <a:pt x="2234" y="11731"/>
                      <a:pt x="2234" y="11731"/>
                    </a:cubicBezTo>
                    <a:cubicBezTo>
                      <a:pt x="2234" y="11917"/>
                      <a:pt x="2234" y="11917"/>
                      <a:pt x="2234" y="11917"/>
                    </a:cubicBezTo>
                    <a:cubicBezTo>
                      <a:pt x="2234" y="11917"/>
                      <a:pt x="2421" y="11917"/>
                      <a:pt x="2421" y="12103"/>
                    </a:cubicBezTo>
                    <a:cubicBezTo>
                      <a:pt x="2421" y="12103"/>
                      <a:pt x="2421" y="12103"/>
                      <a:pt x="2607" y="12290"/>
                    </a:cubicBezTo>
                    <a:cubicBezTo>
                      <a:pt x="2607" y="12290"/>
                      <a:pt x="2607" y="12290"/>
                      <a:pt x="2607" y="12290"/>
                    </a:cubicBezTo>
                    <a:cubicBezTo>
                      <a:pt x="2607" y="12290"/>
                      <a:pt x="2607" y="12476"/>
                      <a:pt x="2607" y="12476"/>
                    </a:cubicBezTo>
                    <a:cubicBezTo>
                      <a:pt x="2607" y="12476"/>
                      <a:pt x="2607" y="12476"/>
                      <a:pt x="2607" y="12476"/>
                    </a:cubicBezTo>
                    <a:cubicBezTo>
                      <a:pt x="2607" y="12476"/>
                      <a:pt x="2607"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848"/>
                      <a:pt x="2793" y="12848"/>
                      <a:pt x="2793" y="12848"/>
                    </a:cubicBezTo>
                    <a:cubicBezTo>
                      <a:pt x="2793" y="12848"/>
                      <a:pt x="2793" y="12848"/>
                      <a:pt x="2793" y="12848"/>
                    </a:cubicBezTo>
                    <a:cubicBezTo>
                      <a:pt x="2793" y="12848"/>
                      <a:pt x="2979" y="12848"/>
                      <a:pt x="2979" y="12848"/>
                    </a:cubicBezTo>
                    <a:cubicBezTo>
                      <a:pt x="2979" y="12848"/>
                      <a:pt x="2979" y="12848"/>
                      <a:pt x="2979" y="12848"/>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221"/>
                      <a:pt x="2979" y="13221"/>
                    </a:cubicBezTo>
                    <a:cubicBezTo>
                      <a:pt x="2979" y="13407"/>
                      <a:pt x="2979" y="13407"/>
                      <a:pt x="2979" y="13407"/>
                    </a:cubicBezTo>
                    <a:cubicBezTo>
                      <a:pt x="2979" y="13407"/>
                      <a:pt x="2979" y="13407"/>
                      <a:pt x="2979" y="13407"/>
                    </a:cubicBezTo>
                    <a:cubicBezTo>
                      <a:pt x="2979" y="13407"/>
                      <a:pt x="2979" y="13407"/>
                      <a:pt x="2979" y="13407"/>
                    </a:cubicBezTo>
                    <a:cubicBezTo>
                      <a:pt x="2979" y="13593"/>
                      <a:pt x="2979" y="13593"/>
                      <a:pt x="2979" y="13593"/>
                    </a:cubicBezTo>
                    <a:cubicBezTo>
                      <a:pt x="2979" y="13593"/>
                      <a:pt x="2979" y="13593"/>
                      <a:pt x="2979" y="13593"/>
                    </a:cubicBezTo>
                    <a:cubicBezTo>
                      <a:pt x="2979" y="13593"/>
                      <a:pt x="2979" y="13593"/>
                      <a:pt x="3166" y="13593"/>
                    </a:cubicBezTo>
                    <a:cubicBezTo>
                      <a:pt x="3166" y="13593"/>
                      <a:pt x="3166" y="13593"/>
                      <a:pt x="3166" y="13779"/>
                    </a:cubicBezTo>
                    <a:cubicBezTo>
                      <a:pt x="3166" y="13779"/>
                      <a:pt x="3166" y="13779"/>
                      <a:pt x="3166" y="13779"/>
                    </a:cubicBezTo>
                    <a:cubicBezTo>
                      <a:pt x="3166" y="13779"/>
                      <a:pt x="3166" y="13779"/>
                      <a:pt x="3166" y="13779"/>
                    </a:cubicBezTo>
                    <a:cubicBezTo>
                      <a:pt x="3166" y="13779"/>
                      <a:pt x="3166" y="13966"/>
                      <a:pt x="3166" y="13966"/>
                    </a:cubicBezTo>
                    <a:cubicBezTo>
                      <a:pt x="3166" y="13966"/>
                      <a:pt x="3166" y="13966"/>
                      <a:pt x="3352" y="13966"/>
                    </a:cubicBezTo>
                    <a:cubicBezTo>
                      <a:pt x="3352" y="13966"/>
                      <a:pt x="3352" y="13966"/>
                      <a:pt x="3352" y="13966"/>
                    </a:cubicBezTo>
                    <a:cubicBezTo>
                      <a:pt x="3352" y="14152"/>
                      <a:pt x="3352" y="14152"/>
                      <a:pt x="3352" y="14152"/>
                    </a:cubicBezTo>
                    <a:cubicBezTo>
                      <a:pt x="3538" y="14152"/>
                      <a:pt x="3538" y="14152"/>
                      <a:pt x="3538" y="14152"/>
                    </a:cubicBezTo>
                    <a:cubicBezTo>
                      <a:pt x="3724" y="14152"/>
                      <a:pt x="3724" y="14152"/>
                      <a:pt x="3724" y="14152"/>
                    </a:cubicBezTo>
                    <a:cubicBezTo>
                      <a:pt x="3724" y="14152"/>
                      <a:pt x="3724" y="14152"/>
                      <a:pt x="3724" y="14152"/>
                    </a:cubicBezTo>
                    <a:cubicBezTo>
                      <a:pt x="3724" y="14152"/>
                      <a:pt x="3724" y="14152"/>
                      <a:pt x="3724" y="14152"/>
                    </a:cubicBezTo>
                    <a:cubicBezTo>
                      <a:pt x="3724" y="14338"/>
                      <a:pt x="3724" y="14338"/>
                      <a:pt x="3724" y="14338"/>
                    </a:cubicBezTo>
                    <a:cubicBezTo>
                      <a:pt x="3724" y="14338"/>
                      <a:pt x="3724" y="14338"/>
                      <a:pt x="3724" y="14338"/>
                    </a:cubicBezTo>
                    <a:cubicBezTo>
                      <a:pt x="3724" y="14338"/>
                      <a:pt x="3724" y="14338"/>
                      <a:pt x="3724" y="14338"/>
                    </a:cubicBezTo>
                    <a:cubicBezTo>
                      <a:pt x="3724" y="14338"/>
                      <a:pt x="3724" y="14338"/>
                      <a:pt x="3724" y="14338"/>
                    </a:cubicBezTo>
                    <a:cubicBezTo>
                      <a:pt x="3724" y="14338"/>
                      <a:pt x="3724" y="14338"/>
                      <a:pt x="3724" y="14338"/>
                    </a:cubicBezTo>
                    <a:cubicBezTo>
                      <a:pt x="3724" y="14338"/>
                      <a:pt x="3910" y="14338"/>
                      <a:pt x="3910" y="14338"/>
                    </a:cubicBezTo>
                    <a:cubicBezTo>
                      <a:pt x="3910" y="14338"/>
                      <a:pt x="3910" y="14338"/>
                      <a:pt x="3910" y="14338"/>
                    </a:cubicBezTo>
                    <a:cubicBezTo>
                      <a:pt x="3910" y="14338"/>
                      <a:pt x="3910" y="14338"/>
                      <a:pt x="3910" y="14338"/>
                    </a:cubicBezTo>
                    <a:cubicBezTo>
                      <a:pt x="3910" y="14524"/>
                      <a:pt x="3910"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710"/>
                      <a:pt x="4097" y="14710"/>
                    </a:cubicBezTo>
                    <a:cubicBezTo>
                      <a:pt x="4097" y="14710"/>
                      <a:pt x="4097" y="14710"/>
                      <a:pt x="4097" y="14897"/>
                    </a:cubicBezTo>
                    <a:cubicBezTo>
                      <a:pt x="4097" y="14897"/>
                      <a:pt x="4097" y="14897"/>
                      <a:pt x="4097" y="14897"/>
                    </a:cubicBezTo>
                    <a:cubicBezTo>
                      <a:pt x="4097" y="14897"/>
                      <a:pt x="4097" y="14897"/>
                      <a:pt x="4097" y="14897"/>
                    </a:cubicBezTo>
                    <a:cubicBezTo>
                      <a:pt x="4097" y="14897"/>
                      <a:pt x="4097" y="15083"/>
                      <a:pt x="4283" y="15083"/>
                    </a:cubicBezTo>
                    <a:cubicBezTo>
                      <a:pt x="4283" y="15083"/>
                      <a:pt x="4283" y="15083"/>
                      <a:pt x="4283" y="15083"/>
                    </a:cubicBezTo>
                    <a:cubicBezTo>
                      <a:pt x="4283" y="15083"/>
                      <a:pt x="4283" y="15083"/>
                      <a:pt x="4283" y="15083"/>
                    </a:cubicBezTo>
                    <a:cubicBezTo>
                      <a:pt x="4283" y="15083"/>
                      <a:pt x="4283" y="15083"/>
                      <a:pt x="4283" y="15083"/>
                    </a:cubicBezTo>
                    <a:cubicBezTo>
                      <a:pt x="4283" y="15083"/>
                      <a:pt x="4283" y="15083"/>
                      <a:pt x="4283" y="15083"/>
                    </a:cubicBezTo>
                    <a:cubicBezTo>
                      <a:pt x="4283" y="15083"/>
                      <a:pt x="4283" y="15269"/>
                      <a:pt x="4283" y="15269"/>
                    </a:cubicBezTo>
                    <a:cubicBezTo>
                      <a:pt x="4283" y="15269"/>
                      <a:pt x="4283" y="15269"/>
                      <a:pt x="4283" y="15269"/>
                    </a:cubicBezTo>
                    <a:cubicBezTo>
                      <a:pt x="4283" y="15269"/>
                      <a:pt x="4283" y="15269"/>
                      <a:pt x="4283" y="15269"/>
                    </a:cubicBezTo>
                    <a:cubicBezTo>
                      <a:pt x="4283" y="15269"/>
                      <a:pt x="4283" y="15269"/>
                      <a:pt x="4283" y="15269"/>
                    </a:cubicBezTo>
                    <a:cubicBezTo>
                      <a:pt x="4283" y="15269"/>
                      <a:pt x="4283" y="15269"/>
                      <a:pt x="4283" y="15269"/>
                    </a:cubicBezTo>
                    <a:cubicBezTo>
                      <a:pt x="4283" y="15269"/>
                      <a:pt x="4283" y="15455"/>
                      <a:pt x="4283" y="15455"/>
                    </a:cubicBezTo>
                    <a:cubicBezTo>
                      <a:pt x="4283" y="15455"/>
                      <a:pt x="4283" y="15455"/>
                      <a:pt x="4283" y="15455"/>
                    </a:cubicBezTo>
                    <a:cubicBezTo>
                      <a:pt x="4469" y="15455"/>
                      <a:pt x="4469" y="15455"/>
                      <a:pt x="4469" y="15455"/>
                    </a:cubicBezTo>
                    <a:cubicBezTo>
                      <a:pt x="4469" y="15455"/>
                      <a:pt x="4469" y="15455"/>
                      <a:pt x="4469" y="15455"/>
                    </a:cubicBezTo>
                    <a:cubicBezTo>
                      <a:pt x="4469" y="15455"/>
                      <a:pt x="4469" y="15455"/>
                      <a:pt x="4469" y="15641"/>
                    </a:cubicBezTo>
                    <a:cubicBezTo>
                      <a:pt x="4469" y="15641"/>
                      <a:pt x="4469" y="15641"/>
                      <a:pt x="4469" y="15641"/>
                    </a:cubicBezTo>
                    <a:cubicBezTo>
                      <a:pt x="4469" y="15641"/>
                      <a:pt x="4469" y="15828"/>
                      <a:pt x="4469" y="15828"/>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759"/>
                      <a:pt x="4469" y="16759"/>
                      <a:pt x="4469" y="16759"/>
                    </a:cubicBezTo>
                    <a:cubicBezTo>
                      <a:pt x="4469" y="16759"/>
                      <a:pt x="4469" y="16759"/>
                      <a:pt x="4655" y="16759"/>
                    </a:cubicBezTo>
                    <a:cubicBezTo>
                      <a:pt x="4655" y="16759"/>
                      <a:pt x="4655" y="16759"/>
                      <a:pt x="4655" y="16759"/>
                    </a:cubicBezTo>
                    <a:cubicBezTo>
                      <a:pt x="4655" y="16759"/>
                      <a:pt x="4655" y="16945"/>
                      <a:pt x="4655" y="16945"/>
                    </a:cubicBezTo>
                    <a:cubicBezTo>
                      <a:pt x="4655" y="16945"/>
                      <a:pt x="4655" y="17131"/>
                      <a:pt x="4655" y="17131"/>
                    </a:cubicBezTo>
                    <a:cubicBezTo>
                      <a:pt x="4655" y="17131"/>
                      <a:pt x="4655" y="17131"/>
                      <a:pt x="4655" y="17131"/>
                    </a:cubicBezTo>
                    <a:cubicBezTo>
                      <a:pt x="4655" y="17317"/>
                      <a:pt x="4655" y="17317"/>
                      <a:pt x="4655" y="17317"/>
                    </a:cubicBezTo>
                    <a:cubicBezTo>
                      <a:pt x="4655" y="17317"/>
                      <a:pt x="4655" y="17317"/>
                      <a:pt x="4655" y="17317"/>
                    </a:cubicBezTo>
                    <a:cubicBezTo>
                      <a:pt x="4655" y="17317"/>
                      <a:pt x="4655" y="17317"/>
                      <a:pt x="4655" y="17317"/>
                    </a:cubicBezTo>
                    <a:cubicBezTo>
                      <a:pt x="4655" y="17317"/>
                      <a:pt x="4655" y="17317"/>
                      <a:pt x="4655" y="17317"/>
                    </a:cubicBezTo>
                    <a:cubicBezTo>
                      <a:pt x="4655" y="17317"/>
                      <a:pt x="4655" y="17317"/>
                      <a:pt x="4655" y="17317"/>
                    </a:cubicBezTo>
                    <a:cubicBezTo>
                      <a:pt x="4655" y="17503"/>
                      <a:pt x="4655" y="17503"/>
                      <a:pt x="4655" y="17503"/>
                    </a:cubicBezTo>
                    <a:cubicBezTo>
                      <a:pt x="4655" y="17503"/>
                      <a:pt x="4655" y="17503"/>
                      <a:pt x="4655" y="17503"/>
                    </a:cubicBezTo>
                    <a:cubicBezTo>
                      <a:pt x="4655" y="17503"/>
                      <a:pt x="4655" y="17690"/>
                      <a:pt x="4655" y="17690"/>
                    </a:cubicBezTo>
                    <a:cubicBezTo>
                      <a:pt x="4655" y="17690"/>
                      <a:pt x="4655" y="17690"/>
                      <a:pt x="4655" y="17690"/>
                    </a:cubicBezTo>
                    <a:cubicBezTo>
                      <a:pt x="4655" y="17876"/>
                      <a:pt x="4841" y="17876"/>
                      <a:pt x="4841" y="18062"/>
                    </a:cubicBezTo>
                    <a:cubicBezTo>
                      <a:pt x="4841" y="18062"/>
                      <a:pt x="4841" y="18062"/>
                      <a:pt x="4841" y="18062"/>
                    </a:cubicBezTo>
                    <a:cubicBezTo>
                      <a:pt x="5028" y="18062"/>
                      <a:pt x="5028" y="18062"/>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214" y="18248"/>
                      <a:pt x="5214" y="18434"/>
                      <a:pt x="5214" y="18434"/>
                    </a:cubicBezTo>
                    <a:cubicBezTo>
                      <a:pt x="5214" y="18434"/>
                      <a:pt x="5214" y="18434"/>
                      <a:pt x="5214" y="18434"/>
                    </a:cubicBezTo>
                    <a:cubicBezTo>
                      <a:pt x="5214" y="18434"/>
                      <a:pt x="5214" y="18434"/>
                      <a:pt x="5214" y="18434"/>
                    </a:cubicBezTo>
                    <a:cubicBezTo>
                      <a:pt x="5214" y="18434"/>
                      <a:pt x="5214" y="18434"/>
                      <a:pt x="5214" y="18434"/>
                    </a:cubicBezTo>
                    <a:cubicBezTo>
                      <a:pt x="5214" y="18434"/>
                      <a:pt x="5214" y="18434"/>
                      <a:pt x="5400" y="18434"/>
                    </a:cubicBezTo>
                    <a:cubicBezTo>
                      <a:pt x="5400" y="18621"/>
                      <a:pt x="5400" y="18621"/>
                      <a:pt x="5400" y="18807"/>
                    </a:cubicBezTo>
                    <a:cubicBezTo>
                      <a:pt x="5400" y="18807"/>
                      <a:pt x="5400" y="18807"/>
                      <a:pt x="5400" y="18807"/>
                    </a:cubicBezTo>
                    <a:cubicBezTo>
                      <a:pt x="5586" y="18807"/>
                      <a:pt x="5586" y="18807"/>
                      <a:pt x="5586" y="18993"/>
                    </a:cubicBezTo>
                    <a:cubicBezTo>
                      <a:pt x="5586" y="18993"/>
                      <a:pt x="5586" y="18993"/>
                      <a:pt x="5586" y="18993"/>
                    </a:cubicBezTo>
                    <a:cubicBezTo>
                      <a:pt x="5586" y="18993"/>
                      <a:pt x="5586" y="18993"/>
                      <a:pt x="5586" y="18993"/>
                    </a:cubicBezTo>
                    <a:cubicBezTo>
                      <a:pt x="5586" y="18993"/>
                      <a:pt x="5586" y="18993"/>
                      <a:pt x="5586" y="18993"/>
                    </a:cubicBezTo>
                    <a:cubicBezTo>
                      <a:pt x="5586" y="18993"/>
                      <a:pt x="5586" y="18993"/>
                      <a:pt x="5586" y="18993"/>
                    </a:cubicBezTo>
                    <a:cubicBezTo>
                      <a:pt x="5586" y="19179"/>
                      <a:pt x="5586" y="19179"/>
                      <a:pt x="5586" y="19179"/>
                    </a:cubicBezTo>
                    <a:cubicBezTo>
                      <a:pt x="5586" y="19179"/>
                      <a:pt x="5586" y="19179"/>
                      <a:pt x="5586" y="19179"/>
                    </a:cubicBezTo>
                    <a:cubicBezTo>
                      <a:pt x="5586" y="19179"/>
                      <a:pt x="5586" y="19179"/>
                      <a:pt x="5772" y="19179"/>
                    </a:cubicBezTo>
                    <a:cubicBezTo>
                      <a:pt x="5772" y="19179"/>
                      <a:pt x="5772" y="19366"/>
                      <a:pt x="5772" y="19366"/>
                    </a:cubicBezTo>
                    <a:cubicBezTo>
                      <a:pt x="5772" y="19366"/>
                      <a:pt x="5772" y="19366"/>
                      <a:pt x="5772" y="19366"/>
                    </a:cubicBezTo>
                    <a:cubicBezTo>
                      <a:pt x="5772" y="19366"/>
                      <a:pt x="5772" y="19366"/>
                      <a:pt x="5772" y="19366"/>
                    </a:cubicBezTo>
                    <a:cubicBezTo>
                      <a:pt x="5772" y="19366"/>
                      <a:pt x="5959" y="19366"/>
                      <a:pt x="5959" y="19366"/>
                    </a:cubicBezTo>
                    <a:cubicBezTo>
                      <a:pt x="5959" y="19552"/>
                      <a:pt x="5959" y="19552"/>
                      <a:pt x="5959"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331" y="19552"/>
                      <a:pt x="6331" y="19552"/>
                      <a:pt x="6331" y="19552"/>
                    </a:cubicBezTo>
                    <a:cubicBezTo>
                      <a:pt x="6331" y="19552"/>
                      <a:pt x="6331" y="19552"/>
                      <a:pt x="6331" y="19552"/>
                    </a:cubicBezTo>
                    <a:cubicBezTo>
                      <a:pt x="6331" y="19738"/>
                      <a:pt x="6331" y="19738"/>
                      <a:pt x="6331" y="19738"/>
                    </a:cubicBezTo>
                    <a:cubicBezTo>
                      <a:pt x="6331" y="19738"/>
                      <a:pt x="6331" y="19738"/>
                      <a:pt x="6331" y="19738"/>
                    </a:cubicBezTo>
                    <a:cubicBezTo>
                      <a:pt x="6331" y="19738"/>
                      <a:pt x="6331" y="19738"/>
                      <a:pt x="6331" y="19738"/>
                    </a:cubicBezTo>
                    <a:cubicBezTo>
                      <a:pt x="6331" y="19738"/>
                      <a:pt x="6331" y="19738"/>
                      <a:pt x="6517" y="19738"/>
                    </a:cubicBezTo>
                    <a:cubicBezTo>
                      <a:pt x="6517" y="19738"/>
                      <a:pt x="6517" y="19738"/>
                      <a:pt x="6517" y="19552"/>
                    </a:cubicBezTo>
                    <a:cubicBezTo>
                      <a:pt x="6517" y="19552"/>
                      <a:pt x="6517" y="19552"/>
                      <a:pt x="6517" y="19552"/>
                    </a:cubicBezTo>
                    <a:cubicBezTo>
                      <a:pt x="6517" y="19552"/>
                      <a:pt x="6517" y="19552"/>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179"/>
                    </a:cubicBezTo>
                    <a:cubicBezTo>
                      <a:pt x="6517" y="19179"/>
                      <a:pt x="6517" y="19179"/>
                      <a:pt x="6517" y="19179"/>
                    </a:cubicBezTo>
                    <a:cubicBezTo>
                      <a:pt x="6517" y="19179"/>
                      <a:pt x="6517" y="18993"/>
                      <a:pt x="6517" y="18993"/>
                    </a:cubicBezTo>
                    <a:cubicBezTo>
                      <a:pt x="6331" y="18993"/>
                      <a:pt x="6331" y="18993"/>
                      <a:pt x="6331" y="18993"/>
                    </a:cubicBezTo>
                    <a:cubicBezTo>
                      <a:pt x="6331" y="18993"/>
                      <a:pt x="6331" y="18993"/>
                      <a:pt x="6331" y="18993"/>
                    </a:cubicBezTo>
                    <a:cubicBezTo>
                      <a:pt x="6331" y="18993"/>
                      <a:pt x="6331" y="18993"/>
                      <a:pt x="6331" y="18993"/>
                    </a:cubicBezTo>
                    <a:cubicBezTo>
                      <a:pt x="6331" y="18807"/>
                      <a:pt x="6331" y="18807"/>
                      <a:pt x="6331" y="18807"/>
                    </a:cubicBezTo>
                    <a:cubicBezTo>
                      <a:pt x="6331" y="18807"/>
                      <a:pt x="6331" y="18807"/>
                      <a:pt x="6331" y="18807"/>
                    </a:cubicBezTo>
                    <a:cubicBezTo>
                      <a:pt x="6331" y="18807"/>
                      <a:pt x="6331" y="18807"/>
                      <a:pt x="6331" y="18807"/>
                    </a:cubicBezTo>
                    <a:cubicBezTo>
                      <a:pt x="6331" y="18807"/>
                      <a:pt x="6331" y="18807"/>
                      <a:pt x="6331" y="18807"/>
                    </a:cubicBezTo>
                    <a:cubicBezTo>
                      <a:pt x="6331" y="18807"/>
                      <a:pt x="6331" y="18807"/>
                      <a:pt x="6331" y="18807"/>
                    </a:cubicBezTo>
                    <a:cubicBezTo>
                      <a:pt x="6331" y="18621"/>
                      <a:pt x="6331" y="18621"/>
                      <a:pt x="6331" y="18621"/>
                    </a:cubicBezTo>
                    <a:cubicBezTo>
                      <a:pt x="6331" y="18621"/>
                      <a:pt x="6331" y="18434"/>
                      <a:pt x="6331" y="18434"/>
                    </a:cubicBezTo>
                    <a:cubicBezTo>
                      <a:pt x="6331" y="18434"/>
                      <a:pt x="6331" y="18434"/>
                      <a:pt x="6145" y="18434"/>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062"/>
                      <a:pt x="6145" y="18062"/>
                    </a:cubicBezTo>
                    <a:cubicBezTo>
                      <a:pt x="6145" y="18062"/>
                      <a:pt x="6145" y="18062"/>
                      <a:pt x="6145" y="18062"/>
                    </a:cubicBezTo>
                    <a:cubicBezTo>
                      <a:pt x="6145" y="18062"/>
                      <a:pt x="6145" y="18062"/>
                      <a:pt x="6145" y="18062"/>
                    </a:cubicBezTo>
                    <a:cubicBezTo>
                      <a:pt x="6331" y="18062"/>
                      <a:pt x="6331" y="18062"/>
                      <a:pt x="6331" y="17876"/>
                    </a:cubicBezTo>
                    <a:cubicBezTo>
                      <a:pt x="6331" y="17876"/>
                      <a:pt x="6331" y="17876"/>
                      <a:pt x="6331" y="17876"/>
                    </a:cubicBezTo>
                    <a:cubicBezTo>
                      <a:pt x="6331" y="17876"/>
                      <a:pt x="6331" y="17876"/>
                      <a:pt x="6331" y="17876"/>
                    </a:cubicBezTo>
                    <a:cubicBezTo>
                      <a:pt x="6331" y="17876"/>
                      <a:pt x="6331" y="17876"/>
                      <a:pt x="6331" y="17876"/>
                    </a:cubicBezTo>
                    <a:cubicBezTo>
                      <a:pt x="6331" y="17876"/>
                      <a:pt x="6517" y="17876"/>
                      <a:pt x="6517" y="17876"/>
                    </a:cubicBezTo>
                    <a:cubicBezTo>
                      <a:pt x="6517" y="17876"/>
                      <a:pt x="6517" y="17876"/>
                      <a:pt x="6517" y="17876"/>
                    </a:cubicBezTo>
                    <a:cubicBezTo>
                      <a:pt x="6517" y="17876"/>
                      <a:pt x="6517" y="17876"/>
                      <a:pt x="6517" y="17876"/>
                    </a:cubicBezTo>
                    <a:cubicBezTo>
                      <a:pt x="6517" y="17690"/>
                      <a:pt x="6517" y="17690"/>
                      <a:pt x="6517" y="17690"/>
                    </a:cubicBezTo>
                    <a:cubicBezTo>
                      <a:pt x="6517" y="17690"/>
                      <a:pt x="6517" y="17690"/>
                      <a:pt x="6517" y="17690"/>
                    </a:cubicBezTo>
                    <a:cubicBezTo>
                      <a:pt x="6703" y="17690"/>
                      <a:pt x="6703" y="17690"/>
                      <a:pt x="6703" y="17690"/>
                    </a:cubicBezTo>
                    <a:cubicBezTo>
                      <a:pt x="6703" y="17690"/>
                      <a:pt x="6703" y="17690"/>
                      <a:pt x="6703" y="17690"/>
                    </a:cubicBezTo>
                    <a:cubicBezTo>
                      <a:pt x="6703" y="17690"/>
                      <a:pt x="6890" y="17690"/>
                      <a:pt x="6890" y="17690"/>
                    </a:cubicBezTo>
                    <a:cubicBezTo>
                      <a:pt x="6890" y="17503"/>
                      <a:pt x="6890" y="17503"/>
                      <a:pt x="6890" y="17317"/>
                    </a:cubicBezTo>
                    <a:cubicBezTo>
                      <a:pt x="6890" y="17317"/>
                      <a:pt x="6703" y="17317"/>
                      <a:pt x="6703" y="17317"/>
                    </a:cubicBezTo>
                    <a:cubicBezTo>
                      <a:pt x="6703" y="17317"/>
                      <a:pt x="6703" y="17317"/>
                      <a:pt x="6703" y="17317"/>
                    </a:cubicBezTo>
                    <a:cubicBezTo>
                      <a:pt x="6703" y="17317"/>
                      <a:pt x="6703" y="17317"/>
                      <a:pt x="6703" y="17317"/>
                    </a:cubicBezTo>
                    <a:cubicBezTo>
                      <a:pt x="6703" y="17317"/>
                      <a:pt x="6703" y="17317"/>
                      <a:pt x="6703" y="17317"/>
                    </a:cubicBezTo>
                    <a:cubicBezTo>
                      <a:pt x="6703" y="17317"/>
                      <a:pt x="6517" y="17317"/>
                      <a:pt x="6517" y="17131"/>
                    </a:cubicBezTo>
                    <a:cubicBezTo>
                      <a:pt x="6517" y="17131"/>
                      <a:pt x="6517" y="17131"/>
                      <a:pt x="6517" y="17131"/>
                    </a:cubicBezTo>
                    <a:cubicBezTo>
                      <a:pt x="6890" y="17131"/>
                      <a:pt x="6890" y="17131"/>
                      <a:pt x="6890" y="17131"/>
                    </a:cubicBezTo>
                    <a:cubicBezTo>
                      <a:pt x="6890" y="17131"/>
                      <a:pt x="6890" y="17131"/>
                      <a:pt x="6890" y="17131"/>
                    </a:cubicBezTo>
                    <a:cubicBezTo>
                      <a:pt x="6890" y="17131"/>
                      <a:pt x="6890" y="17131"/>
                      <a:pt x="6890" y="17131"/>
                    </a:cubicBezTo>
                    <a:cubicBezTo>
                      <a:pt x="6890" y="17131"/>
                      <a:pt x="6890" y="17131"/>
                      <a:pt x="7076" y="17131"/>
                    </a:cubicBezTo>
                    <a:cubicBezTo>
                      <a:pt x="7076" y="17131"/>
                      <a:pt x="7076" y="17131"/>
                      <a:pt x="7076" y="17131"/>
                    </a:cubicBezTo>
                    <a:cubicBezTo>
                      <a:pt x="7076" y="16945"/>
                      <a:pt x="7076" y="16945"/>
                      <a:pt x="7076" y="16945"/>
                    </a:cubicBezTo>
                    <a:cubicBezTo>
                      <a:pt x="7076" y="16945"/>
                      <a:pt x="7076" y="16945"/>
                      <a:pt x="7076" y="16945"/>
                    </a:cubicBezTo>
                    <a:cubicBezTo>
                      <a:pt x="7076" y="16945"/>
                      <a:pt x="7076" y="16759"/>
                      <a:pt x="7076" y="16759"/>
                    </a:cubicBezTo>
                    <a:cubicBezTo>
                      <a:pt x="7076" y="16759"/>
                      <a:pt x="7076" y="16759"/>
                      <a:pt x="7076" y="16759"/>
                    </a:cubicBezTo>
                    <a:cubicBezTo>
                      <a:pt x="7076" y="16759"/>
                      <a:pt x="7076" y="16759"/>
                      <a:pt x="7076" y="16759"/>
                    </a:cubicBezTo>
                    <a:cubicBezTo>
                      <a:pt x="7076" y="16759"/>
                      <a:pt x="7076" y="16759"/>
                      <a:pt x="7076" y="16759"/>
                    </a:cubicBezTo>
                    <a:cubicBezTo>
                      <a:pt x="7262" y="16759"/>
                      <a:pt x="7262" y="16759"/>
                      <a:pt x="7262" y="16759"/>
                    </a:cubicBezTo>
                    <a:cubicBezTo>
                      <a:pt x="7262" y="16759"/>
                      <a:pt x="7448" y="16572"/>
                      <a:pt x="7448" y="16572"/>
                    </a:cubicBezTo>
                    <a:cubicBezTo>
                      <a:pt x="7448" y="16386"/>
                      <a:pt x="7448" y="16386"/>
                      <a:pt x="7448" y="16386"/>
                    </a:cubicBezTo>
                    <a:cubicBezTo>
                      <a:pt x="7448" y="15828"/>
                      <a:pt x="7448" y="15828"/>
                      <a:pt x="7448" y="15828"/>
                    </a:cubicBezTo>
                    <a:cubicBezTo>
                      <a:pt x="7448" y="15828"/>
                      <a:pt x="7448" y="15641"/>
                      <a:pt x="7448" y="15641"/>
                    </a:cubicBezTo>
                    <a:cubicBezTo>
                      <a:pt x="7448" y="15641"/>
                      <a:pt x="7448" y="15641"/>
                      <a:pt x="7448" y="15641"/>
                    </a:cubicBezTo>
                    <a:cubicBezTo>
                      <a:pt x="7634" y="15828"/>
                      <a:pt x="7634" y="15828"/>
                      <a:pt x="7634" y="15828"/>
                    </a:cubicBezTo>
                    <a:cubicBezTo>
                      <a:pt x="7634" y="15641"/>
                      <a:pt x="7634" y="15641"/>
                      <a:pt x="7634" y="15641"/>
                    </a:cubicBezTo>
                    <a:cubicBezTo>
                      <a:pt x="7634" y="15641"/>
                      <a:pt x="7634" y="15641"/>
                      <a:pt x="7634" y="15641"/>
                    </a:cubicBezTo>
                    <a:cubicBezTo>
                      <a:pt x="7634" y="15641"/>
                      <a:pt x="7634" y="15455"/>
                      <a:pt x="7634" y="15455"/>
                    </a:cubicBezTo>
                    <a:cubicBezTo>
                      <a:pt x="7634" y="15455"/>
                      <a:pt x="7634" y="15455"/>
                      <a:pt x="7634" y="15455"/>
                    </a:cubicBezTo>
                    <a:cubicBezTo>
                      <a:pt x="7634" y="15455"/>
                      <a:pt x="7634" y="15455"/>
                      <a:pt x="7821" y="15269"/>
                    </a:cubicBezTo>
                    <a:cubicBezTo>
                      <a:pt x="7821" y="15269"/>
                      <a:pt x="7821" y="15269"/>
                      <a:pt x="8007" y="15269"/>
                    </a:cubicBezTo>
                    <a:cubicBezTo>
                      <a:pt x="8007" y="15269"/>
                      <a:pt x="8007" y="15269"/>
                      <a:pt x="8007" y="15269"/>
                    </a:cubicBezTo>
                    <a:cubicBezTo>
                      <a:pt x="8007" y="15269"/>
                      <a:pt x="8193" y="15269"/>
                      <a:pt x="8193" y="15269"/>
                    </a:cubicBezTo>
                    <a:cubicBezTo>
                      <a:pt x="8193" y="15269"/>
                      <a:pt x="8193" y="15269"/>
                      <a:pt x="8193" y="15269"/>
                    </a:cubicBezTo>
                    <a:cubicBezTo>
                      <a:pt x="8193"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083"/>
                      <a:pt x="8379" y="15083"/>
                      <a:pt x="8379" y="15083"/>
                    </a:cubicBezTo>
                    <a:cubicBezTo>
                      <a:pt x="8379" y="15083"/>
                      <a:pt x="8379" y="15083"/>
                      <a:pt x="8379" y="15083"/>
                    </a:cubicBezTo>
                    <a:cubicBezTo>
                      <a:pt x="8379" y="15083"/>
                      <a:pt x="8379" y="15083"/>
                      <a:pt x="8379" y="15083"/>
                    </a:cubicBezTo>
                    <a:cubicBezTo>
                      <a:pt x="8566" y="15083"/>
                      <a:pt x="8566" y="15083"/>
                      <a:pt x="8566" y="15083"/>
                    </a:cubicBezTo>
                    <a:cubicBezTo>
                      <a:pt x="8566" y="15083"/>
                      <a:pt x="8566" y="15083"/>
                      <a:pt x="8566" y="15083"/>
                    </a:cubicBezTo>
                    <a:cubicBezTo>
                      <a:pt x="8566" y="14897"/>
                      <a:pt x="8566" y="14897"/>
                      <a:pt x="8566" y="14897"/>
                    </a:cubicBezTo>
                    <a:cubicBezTo>
                      <a:pt x="8566" y="14897"/>
                      <a:pt x="8752" y="14897"/>
                      <a:pt x="8752" y="14897"/>
                    </a:cubicBezTo>
                    <a:cubicBezTo>
                      <a:pt x="8752" y="14897"/>
                      <a:pt x="8752" y="14897"/>
                      <a:pt x="8752" y="14897"/>
                    </a:cubicBezTo>
                    <a:cubicBezTo>
                      <a:pt x="8752" y="14897"/>
                      <a:pt x="8752" y="14897"/>
                      <a:pt x="8752" y="14897"/>
                    </a:cubicBezTo>
                    <a:cubicBezTo>
                      <a:pt x="8752" y="14897"/>
                      <a:pt x="8938" y="14897"/>
                      <a:pt x="8938" y="14710"/>
                    </a:cubicBezTo>
                    <a:cubicBezTo>
                      <a:pt x="8938" y="14710"/>
                      <a:pt x="8938" y="14710"/>
                      <a:pt x="8938" y="14710"/>
                    </a:cubicBezTo>
                    <a:cubicBezTo>
                      <a:pt x="8938" y="14524"/>
                      <a:pt x="8938" y="14524"/>
                      <a:pt x="8938" y="14524"/>
                    </a:cubicBezTo>
                    <a:cubicBezTo>
                      <a:pt x="9124" y="14524"/>
                      <a:pt x="9124" y="14524"/>
                      <a:pt x="9124" y="14524"/>
                    </a:cubicBezTo>
                    <a:cubicBezTo>
                      <a:pt x="9124" y="14338"/>
                      <a:pt x="9124" y="14152"/>
                      <a:pt x="9124" y="14152"/>
                    </a:cubicBezTo>
                    <a:cubicBezTo>
                      <a:pt x="9124" y="13966"/>
                      <a:pt x="9124" y="13966"/>
                      <a:pt x="9124" y="13966"/>
                    </a:cubicBezTo>
                    <a:cubicBezTo>
                      <a:pt x="9124" y="13593"/>
                      <a:pt x="9124" y="13593"/>
                      <a:pt x="9124" y="13593"/>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310" y="13407"/>
                      <a:pt x="9310" y="13407"/>
                      <a:pt x="9310" y="13407"/>
                    </a:cubicBezTo>
                    <a:cubicBezTo>
                      <a:pt x="9310" y="13407"/>
                      <a:pt x="9310" y="13407"/>
                      <a:pt x="9310" y="13407"/>
                    </a:cubicBezTo>
                    <a:cubicBezTo>
                      <a:pt x="9310" y="13407"/>
                      <a:pt x="9310" y="13221"/>
                      <a:pt x="9310" y="13221"/>
                    </a:cubicBezTo>
                    <a:cubicBezTo>
                      <a:pt x="9310" y="13221"/>
                      <a:pt x="9310" y="13221"/>
                      <a:pt x="9310" y="13221"/>
                    </a:cubicBezTo>
                    <a:cubicBezTo>
                      <a:pt x="9310" y="13221"/>
                      <a:pt x="9310" y="13221"/>
                      <a:pt x="9310" y="13221"/>
                    </a:cubicBezTo>
                    <a:cubicBezTo>
                      <a:pt x="9310" y="13221"/>
                      <a:pt x="9497" y="13221"/>
                      <a:pt x="9497" y="13221"/>
                    </a:cubicBezTo>
                    <a:cubicBezTo>
                      <a:pt x="9497" y="13221"/>
                      <a:pt x="9497" y="13221"/>
                      <a:pt x="9497" y="13221"/>
                    </a:cubicBezTo>
                    <a:cubicBezTo>
                      <a:pt x="9497" y="13034"/>
                      <a:pt x="9497" y="13034"/>
                      <a:pt x="9497" y="13034"/>
                    </a:cubicBezTo>
                    <a:cubicBezTo>
                      <a:pt x="9497" y="13034"/>
                      <a:pt x="9497" y="13034"/>
                      <a:pt x="9497" y="13034"/>
                    </a:cubicBezTo>
                    <a:cubicBezTo>
                      <a:pt x="9497" y="13034"/>
                      <a:pt x="9497" y="13034"/>
                      <a:pt x="9497" y="13034"/>
                    </a:cubicBezTo>
                    <a:cubicBezTo>
                      <a:pt x="9497" y="13034"/>
                      <a:pt x="9497" y="13034"/>
                      <a:pt x="9497" y="13034"/>
                    </a:cubicBezTo>
                    <a:cubicBezTo>
                      <a:pt x="9497" y="13034"/>
                      <a:pt x="9497" y="13034"/>
                      <a:pt x="9497" y="13034"/>
                    </a:cubicBezTo>
                    <a:cubicBezTo>
                      <a:pt x="9497" y="13034"/>
                      <a:pt x="9683" y="12848"/>
                      <a:pt x="9683" y="12848"/>
                    </a:cubicBezTo>
                    <a:cubicBezTo>
                      <a:pt x="9683" y="12848"/>
                      <a:pt x="9683" y="12662"/>
                      <a:pt x="9869" y="12662"/>
                    </a:cubicBezTo>
                    <a:cubicBezTo>
                      <a:pt x="9869" y="12662"/>
                      <a:pt x="9869" y="12662"/>
                      <a:pt x="9869" y="12662"/>
                    </a:cubicBezTo>
                    <a:cubicBezTo>
                      <a:pt x="10055" y="12662"/>
                      <a:pt x="9869" y="12476"/>
                      <a:pt x="9869" y="12476"/>
                    </a:cubicBezTo>
                    <a:cubicBezTo>
                      <a:pt x="9869" y="12476"/>
                      <a:pt x="9869" y="12476"/>
                      <a:pt x="9869" y="12476"/>
                    </a:cubicBezTo>
                    <a:cubicBezTo>
                      <a:pt x="9869" y="12476"/>
                      <a:pt x="9869" y="12476"/>
                      <a:pt x="9869" y="12476"/>
                    </a:cubicBezTo>
                    <a:cubicBezTo>
                      <a:pt x="9869" y="12476"/>
                      <a:pt x="9869" y="12476"/>
                      <a:pt x="9869" y="12476"/>
                    </a:cubicBezTo>
                    <a:cubicBezTo>
                      <a:pt x="9869" y="12476"/>
                      <a:pt x="9869" y="12476"/>
                      <a:pt x="9869" y="12476"/>
                    </a:cubicBezTo>
                    <a:cubicBezTo>
                      <a:pt x="9869" y="12476"/>
                      <a:pt x="9869" y="12290"/>
                      <a:pt x="9869" y="12290"/>
                    </a:cubicBezTo>
                    <a:cubicBezTo>
                      <a:pt x="9869" y="12290"/>
                      <a:pt x="9869" y="12290"/>
                      <a:pt x="9869" y="12290"/>
                    </a:cubicBezTo>
                    <a:cubicBezTo>
                      <a:pt x="9869" y="12290"/>
                      <a:pt x="9869" y="12290"/>
                      <a:pt x="9869" y="12290"/>
                    </a:cubicBezTo>
                    <a:cubicBezTo>
                      <a:pt x="9869" y="12290"/>
                      <a:pt x="9869" y="12290"/>
                      <a:pt x="9869" y="12290"/>
                    </a:cubicBezTo>
                    <a:cubicBezTo>
                      <a:pt x="9869" y="11917"/>
                      <a:pt x="9869" y="11917"/>
                      <a:pt x="9869" y="11917"/>
                    </a:cubicBezTo>
                    <a:cubicBezTo>
                      <a:pt x="9869" y="11917"/>
                      <a:pt x="9869" y="11917"/>
                      <a:pt x="9869" y="11917"/>
                    </a:cubicBezTo>
                    <a:cubicBezTo>
                      <a:pt x="9869" y="11917"/>
                      <a:pt x="9869" y="11917"/>
                      <a:pt x="9869" y="11917"/>
                    </a:cubicBezTo>
                    <a:cubicBezTo>
                      <a:pt x="9869" y="11917"/>
                      <a:pt x="9869" y="11917"/>
                      <a:pt x="9869" y="11917"/>
                    </a:cubicBezTo>
                    <a:cubicBezTo>
                      <a:pt x="9869" y="11731"/>
                      <a:pt x="9869" y="11731"/>
                      <a:pt x="9869" y="11731"/>
                    </a:cubicBezTo>
                    <a:cubicBezTo>
                      <a:pt x="9869" y="11731"/>
                      <a:pt x="9869" y="11731"/>
                      <a:pt x="9869" y="11731"/>
                    </a:cubicBezTo>
                    <a:cubicBezTo>
                      <a:pt x="9683" y="11731"/>
                      <a:pt x="9683" y="11731"/>
                      <a:pt x="9683" y="11731"/>
                    </a:cubicBezTo>
                    <a:cubicBezTo>
                      <a:pt x="9683" y="11731"/>
                      <a:pt x="9683" y="11731"/>
                      <a:pt x="9683" y="11731"/>
                    </a:cubicBezTo>
                    <a:cubicBezTo>
                      <a:pt x="9497" y="11731"/>
                      <a:pt x="9497" y="11731"/>
                      <a:pt x="9497" y="11731"/>
                    </a:cubicBezTo>
                    <a:cubicBezTo>
                      <a:pt x="9310" y="11731"/>
                      <a:pt x="9310" y="11731"/>
                      <a:pt x="9310" y="11545"/>
                    </a:cubicBezTo>
                    <a:cubicBezTo>
                      <a:pt x="9310" y="11545"/>
                      <a:pt x="9310" y="11545"/>
                      <a:pt x="9310" y="11545"/>
                    </a:cubicBezTo>
                    <a:cubicBezTo>
                      <a:pt x="9310" y="11545"/>
                      <a:pt x="9310" y="11545"/>
                      <a:pt x="9310" y="11545"/>
                    </a:cubicBezTo>
                    <a:cubicBezTo>
                      <a:pt x="9310" y="11545"/>
                      <a:pt x="9310" y="11545"/>
                      <a:pt x="9310" y="11545"/>
                    </a:cubicBezTo>
                    <a:cubicBezTo>
                      <a:pt x="9124" y="11545"/>
                      <a:pt x="9124" y="11545"/>
                      <a:pt x="9124" y="11545"/>
                    </a:cubicBezTo>
                    <a:cubicBezTo>
                      <a:pt x="9124" y="11545"/>
                      <a:pt x="9124" y="11359"/>
                      <a:pt x="9124" y="11359"/>
                    </a:cubicBezTo>
                    <a:cubicBezTo>
                      <a:pt x="9124" y="11359"/>
                      <a:pt x="9124"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752" y="11359"/>
                      <a:pt x="8752" y="11359"/>
                      <a:pt x="8752" y="11359"/>
                    </a:cubicBezTo>
                    <a:cubicBezTo>
                      <a:pt x="8752" y="11359"/>
                      <a:pt x="8752" y="11359"/>
                      <a:pt x="8752" y="11359"/>
                    </a:cubicBezTo>
                    <a:cubicBezTo>
                      <a:pt x="8566" y="11359"/>
                      <a:pt x="8566" y="11359"/>
                      <a:pt x="8566" y="11359"/>
                    </a:cubicBezTo>
                    <a:cubicBezTo>
                      <a:pt x="8566" y="11359"/>
                      <a:pt x="8566" y="11359"/>
                      <a:pt x="8379" y="11359"/>
                    </a:cubicBezTo>
                    <a:cubicBezTo>
                      <a:pt x="8379" y="11359"/>
                      <a:pt x="8379" y="11359"/>
                      <a:pt x="8379" y="11359"/>
                    </a:cubicBezTo>
                    <a:cubicBezTo>
                      <a:pt x="8193" y="11359"/>
                      <a:pt x="8193" y="11359"/>
                      <a:pt x="8193" y="11359"/>
                    </a:cubicBezTo>
                    <a:cubicBezTo>
                      <a:pt x="8193" y="11359"/>
                      <a:pt x="8193" y="11359"/>
                      <a:pt x="8193" y="11359"/>
                    </a:cubicBezTo>
                    <a:cubicBezTo>
                      <a:pt x="8193" y="11359"/>
                      <a:pt x="8193" y="11359"/>
                      <a:pt x="8193" y="11359"/>
                    </a:cubicBezTo>
                    <a:cubicBezTo>
                      <a:pt x="8193" y="11172"/>
                      <a:pt x="8193" y="11172"/>
                      <a:pt x="8007" y="11172"/>
                    </a:cubicBezTo>
                    <a:cubicBezTo>
                      <a:pt x="8007" y="11172"/>
                      <a:pt x="8007" y="11172"/>
                      <a:pt x="8007" y="11172"/>
                    </a:cubicBezTo>
                    <a:cubicBezTo>
                      <a:pt x="8007"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0986"/>
                      <a:pt x="7821" y="10986"/>
                      <a:pt x="7821" y="10986"/>
                    </a:cubicBezTo>
                    <a:cubicBezTo>
                      <a:pt x="7821" y="10986"/>
                      <a:pt x="7634" y="10986"/>
                      <a:pt x="7634" y="10986"/>
                    </a:cubicBezTo>
                    <a:cubicBezTo>
                      <a:pt x="7634" y="10986"/>
                      <a:pt x="7634" y="10986"/>
                      <a:pt x="7634" y="10986"/>
                    </a:cubicBezTo>
                    <a:cubicBezTo>
                      <a:pt x="7634" y="10986"/>
                      <a:pt x="7634" y="10986"/>
                      <a:pt x="7634" y="10986"/>
                    </a:cubicBezTo>
                    <a:cubicBezTo>
                      <a:pt x="7262" y="10986"/>
                      <a:pt x="7262" y="10986"/>
                      <a:pt x="7262" y="10986"/>
                    </a:cubicBezTo>
                    <a:cubicBezTo>
                      <a:pt x="7262" y="10986"/>
                      <a:pt x="7262" y="10986"/>
                      <a:pt x="7262" y="10986"/>
                    </a:cubicBezTo>
                    <a:cubicBezTo>
                      <a:pt x="7076" y="10986"/>
                      <a:pt x="7076" y="10986"/>
                      <a:pt x="7076" y="10986"/>
                    </a:cubicBezTo>
                    <a:cubicBezTo>
                      <a:pt x="7076" y="10986"/>
                      <a:pt x="7076" y="10986"/>
                      <a:pt x="7076" y="10986"/>
                    </a:cubicBezTo>
                    <a:cubicBezTo>
                      <a:pt x="7076" y="10986"/>
                      <a:pt x="7076" y="10986"/>
                      <a:pt x="7076"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7076" y="10986"/>
                      <a:pt x="7076" y="10800"/>
                    </a:cubicBezTo>
                    <a:cubicBezTo>
                      <a:pt x="7076" y="10800"/>
                      <a:pt x="7076" y="10800"/>
                      <a:pt x="7076" y="10800"/>
                    </a:cubicBezTo>
                    <a:cubicBezTo>
                      <a:pt x="7262" y="10800"/>
                      <a:pt x="7262" y="10800"/>
                      <a:pt x="7262" y="10800"/>
                    </a:cubicBezTo>
                    <a:cubicBezTo>
                      <a:pt x="7262" y="10800"/>
                      <a:pt x="7262" y="10800"/>
                      <a:pt x="7262" y="10800"/>
                    </a:cubicBezTo>
                    <a:cubicBezTo>
                      <a:pt x="7262" y="10800"/>
                      <a:pt x="7262" y="10800"/>
                      <a:pt x="7262" y="10800"/>
                    </a:cubicBezTo>
                    <a:cubicBezTo>
                      <a:pt x="7262" y="10800"/>
                      <a:pt x="7448" y="10800"/>
                      <a:pt x="7448" y="10800"/>
                    </a:cubicBezTo>
                    <a:cubicBezTo>
                      <a:pt x="7448" y="10800"/>
                      <a:pt x="7262" y="10614"/>
                      <a:pt x="7262" y="10614"/>
                    </a:cubicBezTo>
                    <a:cubicBezTo>
                      <a:pt x="7262" y="10614"/>
                      <a:pt x="7262" y="10614"/>
                      <a:pt x="7262" y="10428"/>
                    </a:cubicBezTo>
                    <a:cubicBezTo>
                      <a:pt x="7262" y="10428"/>
                      <a:pt x="7076" y="10428"/>
                      <a:pt x="7076" y="10428"/>
                    </a:cubicBezTo>
                    <a:cubicBezTo>
                      <a:pt x="7076" y="10428"/>
                      <a:pt x="7076" y="10241"/>
                      <a:pt x="7076" y="10241"/>
                    </a:cubicBezTo>
                    <a:cubicBezTo>
                      <a:pt x="7076" y="10241"/>
                      <a:pt x="7076" y="10241"/>
                      <a:pt x="7076" y="10241"/>
                    </a:cubicBezTo>
                    <a:cubicBezTo>
                      <a:pt x="7076" y="10241"/>
                      <a:pt x="7076" y="10241"/>
                      <a:pt x="7076" y="10241"/>
                    </a:cubicBezTo>
                    <a:cubicBezTo>
                      <a:pt x="7076" y="10241"/>
                      <a:pt x="6890" y="10241"/>
                      <a:pt x="6890" y="10241"/>
                    </a:cubicBezTo>
                    <a:cubicBezTo>
                      <a:pt x="6890" y="10241"/>
                      <a:pt x="6890" y="10241"/>
                      <a:pt x="6890" y="10241"/>
                    </a:cubicBezTo>
                    <a:cubicBezTo>
                      <a:pt x="6890" y="10241"/>
                      <a:pt x="6890" y="10241"/>
                      <a:pt x="6890" y="10241"/>
                    </a:cubicBezTo>
                    <a:cubicBezTo>
                      <a:pt x="6890" y="10241"/>
                      <a:pt x="6890" y="10241"/>
                      <a:pt x="6703" y="10055"/>
                    </a:cubicBezTo>
                    <a:cubicBezTo>
                      <a:pt x="6703" y="10055"/>
                      <a:pt x="6703" y="10055"/>
                      <a:pt x="6703" y="10055"/>
                    </a:cubicBezTo>
                    <a:cubicBezTo>
                      <a:pt x="6703" y="10055"/>
                      <a:pt x="6703" y="10055"/>
                      <a:pt x="6703" y="10055"/>
                    </a:cubicBezTo>
                    <a:cubicBezTo>
                      <a:pt x="6703" y="10055"/>
                      <a:pt x="6703" y="10055"/>
                      <a:pt x="6703" y="10055"/>
                    </a:cubicBezTo>
                    <a:cubicBezTo>
                      <a:pt x="6703" y="10055"/>
                      <a:pt x="6703" y="10055"/>
                      <a:pt x="6703" y="10055"/>
                    </a:cubicBezTo>
                    <a:cubicBezTo>
                      <a:pt x="6703" y="10055"/>
                      <a:pt x="6703" y="10055"/>
                      <a:pt x="6703" y="10055"/>
                    </a:cubicBezTo>
                    <a:cubicBezTo>
                      <a:pt x="6703" y="9869"/>
                      <a:pt x="6703" y="9869"/>
                      <a:pt x="6517" y="9869"/>
                    </a:cubicBezTo>
                    <a:cubicBezTo>
                      <a:pt x="6517" y="9869"/>
                      <a:pt x="6517" y="9869"/>
                      <a:pt x="6517" y="9869"/>
                    </a:cubicBezTo>
                    <a:cubicBezTo>
                      <a:pt x="6517" y="9869"/>
                      <a:pt x="6517" y="9869"/>
                      <a:pt x="6517" y="9683"/>
                    </a:cubicBezTo>
                    <a:cubicBezTo>
                      <a:pt x="6517" y="9683"/>
                      <a:pt x="6517" y="9683"/>
                      <a:pt x="6517" y="9683"/>
                    </a:cubicBezTo>
                    <a:cubicBezTo>
                      <a:pt x="6331" y="9683"/>
                      <a:pt x="6331" y="9683"/>
                      <a:pt x="6331" y="9683"/>
                    </a:cubicBezTo>
                    <a:cubicBezTo>
                      <a:pt x="6331" y="9683"/>
                      <a:pt x="6331" y="9683"/>
                      <a:pt x="6331" y="9683"/>
                    </a:cubicBezTo>
                    <a:cubicBezTo>
                      <a:pt x="6145" y="9683"/>
                      <a:pt x="6145" y="9683"/>
                      <a:pt x="6145" y="9683"/>
                    </a:cubicBezTo>
                    <a:cubicBezTo>
                      <a:pt x="6145" y="9497"/>
                      <a:pt x="6145" y="9497"/>
                      <a:pt x="6145" y="9497"/>
                    </a:cubicBezTo>
                    <a:cubicBezTo>
                      <a:pt x="5959" y="9497"/>
                      <a:pt x="5959" y="9497"/>
                      <a:pt x="5959" y="9497"/>
                    </a:cubicBezTo>
                    <a:cubicBezTo>
                      <a:pt x="5959" y="9497"/>
                      <a:pt x="5959" y="9497"/>
                      <a:pt x="5959" y="9497"/>
                    </a:cubicBezTo>
                    <a:cubicBezTo>
                      <a:pt x="5959" y="9497"/>
                      <a:pt x="5772" y="9497"/>
                      <a:pt x="5772" y="9497"/>
                    </a:cubicBezTo>
                    <a:cubicBezTo>
                      <a:pt x="5772" y="9497"/>
                      <a:pt x="5772" y="9497"/>
                      <a:pt x="5772" y="9497"/>
                    </a:cubicBezTo>
                    <a:cubicBezTo>
                      <a:pt x="5772" y="9497"/>
                      <a:pt x="5772" y="9497"/>
                      <a:pt x="5772" y="9497"/>
                    </a:cubicBezTo>
                    <a:cubicBezTo>
                      <a:pt x="5772" y="9497"/>
                      <a:pt x="5772" y="9310"/>
                      <a:pt x="5586" y="9310"/>
                    </a:cubicBezTo>
                    <a:cubicBezTo>
                      <a:pt x="5586" y="9310"/>
                      <a:pt x="5586" y="9310"/>
                      <a:pt x="5586" y="9310"/>
                    </a:cubicBezTo>
                    <a:cubicBezTo>
                      <a:pt x="5586" y="9310"/>
                      <a:pt x="5586" y="9310"/>
                      <a:pt x="5586" y="9310"/>
                    </a:cubicBezTo>
                    <a:cubicBezTo>
                      <a:pt x="5586" y="9310"/>
                      <a:pt x="5586" y="9310"/>
                      <a:pt x="5586" y="9310"/>
                    </a:cubicBezTo>
                    <a:cubicBezTo>
                      <a:pt x="5586" y="9124"/>
                      <a:pt x="5400" y="9124"/>
                      <a:pt x="5400" y="9124"/>
                    </a:cubicBezTo>
                    <a:cubicBezTo>
                      <a:pt x="5400" y="9124"/>
                      <a:pt x="5400" y="9124"/>
                      <a:pt x="5400" y="9124"/>
                    </a:cubicBezTo>
                    <a:cubicBezTo>
                      <a:pt x="5214" y="9124"/>
                      <a:pt x="5214" y="9124"/>
                      <a:pt x="5214" y="9124"/>
                    </a:cubicBezTo>
                    <a:cubicBezTo>
                      <a:pt x="5214" y="9124"/>
                      <a:pt x="5214" y="9124"/>
                      <a:pt x="5214" y="9124"/>
                    </a:cubicBezTo>
                    <a:cubicBezTo>
                      <a:pt x="5214" y="9124"/>
                      <a:pt x="5214" y="9124"/>
                      <a:pt x="5214" y="9124"/>
                    </a:cubicBezTo>
                    <a:cubicBezTo>
                      <a:pt x="5400" y="8938"/>
                      <a:pt x="5400" y="8938"/>
                      <a:pt x="5400" y="8938"/>
                    </a:cubicBezTo>
                    <a:cubicBezTo>
                      <a:pt x="5214" y="8938"/>
                      <a:pt x="5214" y="8938"/>
                      <a:pt x="5214" y="8938"/>
                    </a:cubicBezTo>
                    <a:cubicBezTo>
                      <a:pt x="5214" y="8938"/>
                      <a:pt x="5214" y="8938"/>
                      <a:pt x="5214" y="8938"/>
                    </a:cubicBezTo>
                    <a:cubicBezTo>
                      <a:pt x="5214" y="8938"/>
                      <a:pt x="5214" y="8938"/>
                      <a:pt x="5214" y="8938"/>
                    </a:cubicBezTo>
                    <a:cubicBezTo>
                      <a:pt x="5214" y="8938"/>
                      <a:pt x="5214" y="8938"/>
                      <a:pt x="5214" y="8938"/>
                    </a:cubicBezTo>
                    <a:cubicBezTo>
                      <a:pt x="5028" y="8938"/>
                      <a:pt x="5028" y="8938"/>
                      <a:pt x="5028" y="8938"/>
                    </a:cubicBezTo>
                    <a:cubicBezTo>
                      <a:pt x="5028" y="8938"/>
                      <a:pt x="4841" y="8938"/>
                      <a:pt x="4841" y="8938"/>
                    </a:cubicBezTo>
                    <a:cubicBezTo>
                      <a:pt x="4841" y="8938"/>
                      <a:pt x="4841" y="8938"/>
                      <a:pt x="4841" y="8938"/>
                    </a:cubicBezTo>
                    <a:cubicBezTo>
                      <a:pt x="4841" y="8938"/>
                      <a:pt x="4841" y="8938"/>
                      <a:pt x="4841" y="8938"/>
                    </a:cubicBezTo>
                    <a:cubicBezTo>
                      <a:pt x="4841" y="8938"/>
                      <a:pt x="4841" y="8938"/>
                      <a:pt x="4841" y="8938"/>
                    </a:cubicBezTo>
                    <a:cubicBezTo>
                      <a:pt x="4841" y="8938"/>
                      <a:pt x="4841" y="8938"/>
                      <a:pt x="4841" y="8938"/>
                    </a:cubicBezTo>
                    <a:cubicBezTo>
                      <a:pt x="4841" y="8938"/>
                      <a:pt x="4655" y="8938"/>
                      <a:pt x="4841" y="8938"/>
                    </a:cubicBezTo>
                    <a:cubicBezTo>
                      <a:pt x="4841" y="8752"/>
                      <a:pt x="4841" y="8752"/>
                      <a:pt x="4841" y="8752"/>
                    </a:cubicBezTo>
                    <a:cubicBezTo>
                      <a:pt x="4655" y="8752"/>
                      <a:pt x="4655" y="8752"/>
                      <a:pt x="4655" y="8752"/>
                    </a:cubicBezTo>
                    <a:cubicBezTo>
                      <a:pt x="4655" y="8752"/>
                      <a:pt x="4469" y="8752"/>
                      <a:pt x="4469" y="8752"/>
                    </a:cubicBezTo>
                    <a:cubicBezTo>
                      <a:pt x="4469" y="8752"/>
                      <a:pt x="4469" y="8752"/>
                      <a:pt x="4283" y="8752"/>
                    </a:cubicBezTo>
                    <a:cubicBezTo>
                      <a:pt x="4283" y="8752"/>
                      <a:pt x="4283" y="8752"/>
                      <a:pt x="4283" y="8752"/>
                    </a:cubicBezTo>
                    <a:cubicBezTo>
                      <a:pt x="4283" y="8752"/>
                      <a:pt x="4097" y="8566"/>
                      <a:pt x="4097" y="8566"/>
                    </a:cubicBezTo>
                    <a:cubicBezTo>
                      <a:pt x="4097" y="8566"/>
                      <a:pt x="4097" y="8566"/>
                      <a:pt x="3910" y="8566"/>
                    </a:cubicBezTo>
                    <a:cubicBezTo>
                      <a:pt x="3910" y="8566"/>
                      <a:pt x="3910" y="8566"/>
                      <a:pt x="3910" y="8566"/>
                    </a:cubicBezTo>
                    <a:cubicBezTo>
                      <a:pt x="3910" y="8566"/>
                      <a:pt x="3910" y="8566"/>
                      <a:pt x="3910" y="8566"/>
                    </a:cubicBezTo>
                    <a:cubicBezTo>
                      <a:pt x="3910" y="8566"/>
                      <a:pt x="3910" y="8566"/>
                      <a:pt x="3910" y="8566"/>
                    </a:cubicBezTo>
                    <a:cubicBezTo>
                      <a:pt x="3724" y="8566"/>
                      <a:pt x="3724" y="8566"/>
                      <a:pt x="3724" y="8566"/>
                    </a:cubicBezTo>
                    <a:cubicBezTo>
                      <a:pt x="3724" y="8752"/>
                      <a:pt x="3724" y="8752"/>
                      <a:pt x="3724" y="8752"/>
                    </a:cubicBezTo>
                    <a:cubicBezTo>
                      <a:pt x="3724" y="8566"/>
                      <a:pt x="3538" y="8566"/>
                      <a:pt x="3538" y="8566"/>
                    </a:cubicBezTo>
                    <a:cubicBezTo>
                      <a:pt x="3538" y="8566"/>
                      <a:pt x="3538" y="8566"/>
                      <a:pt x="3538" y="8566"/>
                    </a:cubicBezTo>
                    <a:cubicBezTo>
                      <a:pt x="3538" y="8566"/>
                      <a:pt x="3538" y="8566"/>
                      <a:pt x="3538" y="8566"/>
                    </a:cubicBezTo>
                    <a:cubicBezTo>
                      <a:pt x="3538" y="8752"/>
                      <a:pt x="3538" y="8752"/>
                      <a:pt x="3538" y="8752"/>
                    </a:cubicBezTo>
                    <a:cubicBezTo>
                      <a:pt x="3538" y="8752"/>
                      <a:pt x="3538" y="8752"/>
                      <a:pt x="3538" y="8752"/>
                    </a:cubicBezTo>
                    <a:cubicBezTo>
                      <a:pt x="3538" y="8752"/>
                      <a:pt x="3352" y="8752"/>
                      <a:pt x="3352" y="8752"/>
                    </a:cubicBezTo>
                    <a:cubicBezTo>
                      <a:pt x="3352" y="8752"/>
                      <a:pt x="3352" y="8752"/>
                      <a:pt x="3352" y="8752"/>
                    </a:cubicBezTo>
                    <a:cubicBezTo>
                      <a:pt x="3352" y="8752"/>
                      <a:pt x="3352" y="8752"/>
                      <a:pt x="3352" y="8752"/>
                    </a:cubicBezTo>
                    <a:cubicBezTo>
                      <a:pt x="3352" y="8752"/>
                      <a:pt x="3166" y="8752"/>
                      <a:pt x="3166" y="8752"/>
                    </a:cubicBezTo>
                    <a:cubicBezTo>
                      <a:pt x="3166" y="8752"/>
                      <a:pt x="3166" y="8752"/>
                      <a:pt x="3166" y="8752"/>
                    </a:cubicBezTo>
                    <a:cubicBezTo>
                      <a:pt x="2979" y="8752"/>
                      <a:pt x="2979" y="8752"/>
                      <a:pt x="2979" y="8752"/>
                    </a:cubicBezTo>
                    <a:cubicBezTo>
                      <a:pt x="2979" y="8752"/>
                      <a:pt x="2979" y="8752"/>
                      <a:pt x="2979" y="8752"/>
                    </a:cubicBezTo>
                    <a:cubicBezTo>
                      <a:pt x="2979" y="8938"/>
                      <a:pt x="2979" y="8938"/>
                      <a:pt x="2979" y="8938"/>
                    </a:cubicBezTo>
                    <a:cubicBezTo>
                      <a:pt x="2979" y="8938"/>
                      <a:pt x="2979" y="8938"/>
                      <a:pt x="2979" y="8938"/>
                    </a:cubicBezTo>
                    <a:cubicBezTo>
                      <a:pt x="2979" y="8938"/>
                      <a:pt x="3166" y="8938"/>
                      <a:pt x="3166" y="8938"/>
                    </a:cubicBezTo>
                    <a:cubicBezTo>
                      <a:pt x="3166" y="8938"/>
                      <a:pt x="3166" y="8938"/>
                      <a:pt x="3166" y="8938"/>
                    </a:cubicBezTo>
                    <a:cubicBezTo>
                      <a:pt x="3166" y="9124"/>
                      <a:pt x="3166" y="9124"/>
                      <a:pt x="3166" y="9124"/>
                    </a:cubicBezTo>
                    <a:cubicBezTo>
                      <a:pt x="3166" y="9124"/>
                      <a:pt x="3166" y="9124"/>
                      <a:pt x="3166" y="9124"/>
                    </a:cubicBezTo>
                    <a:cubicBezTo>
                      <a:pt x="3166" y="9124"/>
                      <a:pt x="3166"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793" y="9124"/>
                      <a:pt x="2793" y="9124"/>
                    </a:cubicBezTo>
                    <a:cubicBezTo>
                      <a:pt x="2793" y="9124"/>
                      <a:pt x="2793" y="9124"/>
                      <a:pt x="2793" y="9124"/>
                    </a:cubicBezTo>
                    <a:cubicBezTo>
                      <a:pt x="2793" y="9124"/>
                      <a:pt x="2793" y="8938"/>
                      <a:pt x="2793" y="8938"/>
                    </a:cubicBezTo>
                    <a:cubicBezTo>
                      <a:pt x="2793" y="8938"/>
                      <a:pt x="2793" y="8938"/>
                      <a:pt x="2793" y="8938"/>
                    </a:cubicBezTo>
                    <a:cubicBezTo>
                      <a:pt x="2793" y="8938"/>
                      <a:pt x="2793" y="8938"/>
                      <a:pt x="2607" y="8938"/>
                    </a:cubicBezTo>
                    <a:cubicBezTo>
                      <a:pt x="2607" y="8938"/>
                      <a:pt x="2607" y="8938"/>
                      <a:pt x="2607" y="8938"/>
                    </a:cubicBezTo>
                    <a:cubicBezTo>
                      <a:pt x="2607" y="8938"/>
                      <a:pt x="2607" y="8938"/>
                      <a:pt x="2607" y="8938"/>
                    </a:cubicBezTo>
                    <a:cubicBezTo>
                      <a:pt x="2421" y="8938"/>
                      <a:pt x="2421" y="8938"/>
                      <a:pt x="2421" y="8938"/>
                    </a:cubicBezTo>
                    <a:cubicBezTo>
                      <a:pt x="2421" y="8938"/>
                      <a:pt x="2421" y="8938"/>
                      <a:pt x="2421" y="8938"/>
                    </a:cubicBezTo>
                    <a:cubicBezTo>
                      <a:pt x="2421" y="8938"/>
                      <a:pt x="2421" y="8938"/>
                      <a:pt x="2421" y="8938"/>
                    </a:cubicBezTo>
                    <a:cubicBezTo>
                      <a:pt x="2421" y="8938"/>
                      <a:pt x="2421" y="8938"/>
                      <a:pt x="2421" y="8938"/>
                    </a:cubicBezTo>
                    <a:cubicBezTo>
                      <a:pt x="2421" y="8938"/>
                      <a:pt x="2234" y="8938"/>
                      <a:pt x="2234" y="8938"/>
                    </a:cubicBezTo>
                    <a:cubicBezTo>
                      <a:pt x="2234" y="8938"/>
                      <a:pt x="2234" y="8938"/>
                      <a:pt x="2234" y="8938"/>
                    </a:cubicBezTo>
                    <a:cubicBezTo>
                      <a:pt x="2234" y="8752"/>
                      <a:pt x="2234" y="8752"/>
                      <a:pt x="2234" y="8752"/>
                    </a:cubicBezTo>
                    <a:cubicBezTo>
                      <a:pt x="2234" y="8752"/>
                      <a:pt x="2234" y="8752"/>
                      <a:pt x="2234" y="8752"/>
                    </a:cubicBezTo>
                    <a:cubicBezTo>
                      <a:pt x="2234" y="8752"/>
                      <a:pt x="2234" y="8752"/>
                      <a:pt x="2234" y="8566"/>
                    </a:cubicBezTo>
                    <a:cubicBezTo>
                      <a:pt x="2234" y="8566"/>
                      <a:pt x="2234" y="8566"/>
                      <a:pt x="2234" y="8566"/>
                    </a:cubicBezTo>
                    <a:cubicBezTo>
                      <a:pt x="2234" y="8566"/>
                      <a:pt x="2234" y="8566"/>
                      <a:pt x="2234" y="8566"/>
                    </a:cubicBezTo>
                    <a:cubicBezTo>
                      <a:pt x="2234" y="8566"/>
                      <a:pt x="2234" y="8566"/>
                      <a:pt x="2234" y="8566"/>
                    </a:cubicBezTo>
                    <a:cubicBezTo>
                      <a:pt x="2234" y="8566"/>
                      <a:pt x="2421" y="8566"/>
                      <a:pt x="2421" y="8379"/>
                    </a:cubicBezTo>
                    <a:cubicBezTo>
                      <a:pt x="2421" y="8379"/>
                      <a:pt x="2421" y="8193"/>
                      <a:pt x="2421" y="8193"/>
                    </a:cubicBezTo>
                    <a:cubicBezTo>
                      <a:pt x="2421" y="8193"/>
                      <a:pt x="2421" y="8193"/>
                      <a:pt x="2421" y="8193"/>
                    </a:cubicBezTo>
                    <a:cubicBezTo>
                      <a:pt x="2421" y="8193"/>
                      <a:pt x="2421" y="8193"/>
                      <a:pt x="2421" y="8193"/>
                    </a:cubicBezTo>
                    <a:cubicBezTo>
                      <a:pt x="2421" y="8193"/>
                      <a:pt x="2421" y="8193"/>
                      <a:pt x="2421" y="8193"/>
                    </a:cubicBezTo>
                    <a:cubicBezTo>
                      <a:pt x="2421" y="8007"/>
                      <a:pt x="2421" y="8007"/>
                      <a:pt x="2421" y="8007"/>
                    </a:cubicBezTo>
                    <a:cubicBezTo>
                      <a:pt x="2421" y="8007"/>
                      <a:pt x="2421" y="8007"/>
                      <a:pt x="2421" y="7821"/>
                    </a:cubicBezTo>
                    <a:cubicBezTo>
                      <a:pt x="2421" y="7821"/>
                      <a:pt x="2421" y="7821"/>
                      <a:pt x="2234" y="7821"/>
                    </a:cubicBezTo>
                    <a:cubicBezTo>
                      <a:pt x="2234" y="7821"/>
                      <a:pt x="2234" y="7821"/>
                      <a:pt x="2234" y="7821"/>
                    </a:cubicBezTo>
                    <a:cubicBezTo>
                      <a:pt x="2234" y="7821"/>
                      <a:pt x="2234" y="7821"/>
                      <a:pt x="2234" y="7821"/>
                    </a:cubicBezTo>
                    <a:cubicBezTo>
                      <a:pt x="2234" y="7821"/>
                      <a:pt x="2234" y="7821"/>
                      <a:pt x="2234" y="7821"/>
                    </a:cubicBezTo>
                    <a:cubicBezTo>
                      <a:pt x="2048" y="7821"/>
                      <a:pt x="2048" y="7821"/>
                      <a:pt x="2048" y="7821"/>
                    </a:cubicBezTo>
                    <a:cubicBezTo>
                      <a:pt x="2048" y="7821"/>
                      <a:pt x="2048" y="7821"/>
                      <a:pt x="2048" y="7821"/>
                    </a:cubicBezTo>
                    <a:cubicBezTo>
                      <a:pt x="2048" y="7821"/>
                      <a:pt x="2048" y="7821"/>
                      <a:pt x="2048" y="7821"/>
                    </a:cubicBezTo>
                    <a:cubicBezTo>
                      <a:pt x="2048" y="7821"/>
                      <a:pt x="2048" y="7821"/>
                      <a:pt x="2048" y="7821"/>
                    </a:cubicBezTo>
                    <a:cubicBezTo>
                      <a:pt x="2048" y="7634"/>
                      <a:pt x="2048" y="7634"/>
                      <a:pt x="2048" y="7634"/>
                    </a:cubicBezTo>
                    <a:cubicBezTo>
                      <a:pt x="2048" y="7634"/>
                      <a:pt x="2048" y="7634"/>
                      <a:pt x="2048" y="7634"/>
                    </a:cubicBezTo>
                    <a:cubicBezTo>
                      <a:pt x="2048" y="7634"/>
                      <a:pt x="2048" y="7634"/>
                      <a:pt x="2048" y="7634"/>
                    </a:cubicBezTo>
                    <a:cubicBezTo>
                      <a:pt x="2048" y="7634"/>
                      <a:pt x="2048" y="7634"/>
                      <a:pt x="2048" y="7634"/>
                    </a:cubicBezTo>
                    <a:cubicBezTo>
                      <a:pt x="2048" y="7634"/>
                      <a:pt x="2048" y="7634"/>
                      <a:pt x="2048" y="7448"/>
                    </a:cubicBezTo>
                    <a:cubicBezTo>
                      <a:pt x="2048" y="7448"/>
                      <a:pt x="2048" y="7448"/>
                      <a:pt x="2048" y="7448"/>
                    </a:cubicBezTo>
                    <a:cubicBezTo>
                      <a:pt x="2048" y="7448"/>
                      <a:pt x="2048" y="7448"/>
                      <a:pt x="2048" y="7448"/>
                    </a:cubicBezTo>
                    <a:cubicBezTo>
                      <a:pt x="2048" y="7448"/>
                      <a:pt x="2048" y="7448"/>
                      <a:pt x="2048" y="7448"/>
                    </a:cubicBezTo>
                    <a:cubicBezTo>
                      <a:pt x="2048" y="7448"/>
                      <a:pt x="2048" y="7448"/>
                      <a:pt x="2048" y="7448"/>
                    </a:cubicBezTo>
                    <a:cubicBezTo>
                      <a:pt x="2048" y="7448"/>
                      <a:pt x="2048" y="7448"/>
                      <a:pt x="2234" y="7448"/>
                    </a:cubicBezTo>
                    <a:cubicBezTo>
                      <a:pt x="2234" y="7448"/>
                      <a:pt x="2234" y="7262"/>
                      <a:pt x="2421" y="7076"/>
                    </a:cubicBezTo>
                    <a:cubicBezTo>
                      <a:pt x="2421" y="7076"/>
                      <a:pt x="2421" y="7076"/>
                      <a:pt x="2421" y="6890"/>
                    </a:cubicBezTo>
                    <a:cubicBezTo>
                      <a:pt x="2421" y="6890"/>
                      <a:pt x="2421" y="6890"/>
                      <a:pt x="2421" y="6890"/>
                    </a:cubicBezTo>
                    <a:cubicBezTo>
                      <a:pt x="2421" y="6890"/>
                      <a:pt x="2421" y="6890"/>
                      <a:pt x="2421" y="6890"/>
                    </a:cubicBezTo>
                    <a:cubicBezTo>
                      <a:pt x="2234" y="6890"/>
                      <a:pt x="2234" y="6890"/>
                      <a:pt x="2234" y="6890"/>
                    </a:cubicBezTo>
                    <a:cubicBezTo>
                      <a:pt x="2234" y="6890"/>
                      <a:pt x="2234" y="6890"/>
                      <a:pt x="2234" y="6890"/>
                    </a:cubicBezTo>
                    <a:cubicBezTo>
                      <a:pt x="2234" y="6890"/>
                      <a:pt x="2048" y="6890"/>
                      <a:pt x="2048" y="6890"/>
                    </a:cubicBezTo>
                    <a:cubicBezTo>
                      <a:pt x="2048" y="6890"/>
                      <a:pt x="1862" y="6890"/>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676" y="7076"/>
                      <a:pt x="1676" y="7262"/>
                      <a:pt x="1676" y="7262"/>
                    </a:cubicBezTo>
                    <a:cubicBezTo>
                      <a:pt x="1676" y="7262"/>
                      <a:pt x="1676" y="7262"/>
                      <a:pt x="1676" y="7262"/>
                    </a:cubicBezTo>
                    <a:cubicBezTo>
                      <a:pt x="1676" y="7262"/>
                      <a:pt x="1676" y="7262"/>
                      <a:pt x="1676" y="7262"/>
                    </a:cubicBezTo>
                    <a:cubicBezTo>
                      <a:pt x="1676" y="7262"/>
                      <a:pt x="1490" y="7448"/>
                      <a:pt x="1490" y="7448"/>
                    </a:cubicBezTo>
                    <a:cubicBezTo>
                      <a:pt x="1490" y="7448"/>
                      <a:pt x="1490" y="7262"/>
                      <a:pt x="1490" y="7262"/>
                    </a:cubicBezTo>
                    <a:cubicBezTo>
                      <a:pt x="1490" y="7262"/>
                      <a:pt x="1490" y="7262"/>
                      <a:pt x="1490" y="7262"/>
                    </a:cubicBezTo>
                    <a:cubicBezTo>
                      <a:pt x="1490" y="7262"/>
                      <a:pt x="1490" y="7262"/>
                      <a:pt x="1490" y="7262"/>
                    </a:cubicBezTo>
                    <a:cubicBezTo>
                      <a:pt x="1490" y="7076"/>
                      <a:pt x="1490" y="7076"/>
                      <a:pt x="1490" y="7076"/>
                    </a:cubicBezTo>
                    <a:cubicBezTo>
                      <a:pt x="1490" y="7076"/>
                      <a:pt x="1490" y="7076"/>
                      <a:pt x="1303" y="7076"/>
                    </a:cubicBezTo>
                    <a:cubicBezTo>
                      <a:pt x="1303" y="7076"/>
                      <a:pt x="1303" y="7076"/>
                      <a:pt x="1303" y="7076"/>
                    </a:cubicBezTo>
                    <a:cubicBezTo>
                      <a:pt x="1303" y="7076"/>
                      <a:pt x="1303" y="7076"/>
                      <a:pt x="1303" y="7076"/>
                    </a:cubicBezTo>
                    <a:cubicBezTo>
                      <a:pt x="1303" y="7076"/>
                      <a:pt x="1303" y="7076"/>
                      <a:pt x="1303" y="7076"/>
                    </a:cubicBezTo>
                    <a:cubicBezTo>
                      <a:pt x="1303" y="7076"/>
                      <a:pt x="1490" y="6890"/>
                      <a:pt x="1490" y="6890"/>
                    </a:cubicBezTo>
                    <a:cubicBezTo>
                      <a:pt x="1490" y="6890"/>
                      <a:pt x="1490" y="6890"/>
                      <a:pt x="1490" y="6890"/>
                    </a:cubicBezTo>
                    <a:cubicBezTo>
                      <a:pt x="1490" y="7076"/>
                      <a:pt x="1490" y="7076"/>
                      <a:pt x="1490" y="7076"/>
                    </a:cubicBezTo>
                    <a:cubicBezTo>
                      <a:pt x="1490" y="6890"/>
                      <a:pt x="1490" y="6890"/>
                      <a:pt x="1490" y="6890"/>
                    </a:cubicBezTo>
                    <a:cubicBezTo>
                      <a:pt x="1490" y="6890"/>
                      <a:pt x="1490" y="6890"/>
                      <a:pt x="1490" y="6890"/>
                    </a:cubicBezTo>
                    <a:cubicBezTo>
                      <a:pt x="1490" y="6890"/>
                      <a:pt x="1490" y="6890"/>
                      <a:pt x="1490" y="6890"/>
                    </a:cubicBezTo>
                    <a:cubicBezTo>
                      <a:pt x="1676" y="6890"/>
                      <a:pt x="1676" y="6890"/>
                      <a:pt x="1676" y="6890"/>
                    </a:cubicBezTo>
                    <a:cubicBezTo>
                      <a:pt x="1676" y="6890"/>
                      <a:pt x="1676" y="6890"/>
                      <a:pt x="1676" y="6890"/>
                    </a:cubicBezTo>
                    <a:cubicBezTo>
                      <a:pt x="1676" y="6890"/>
                      <a:pt x="1676" y="6890"/>
                      <a:pt x="1676" y="6703"/>
                    </a:cubicBezTo>
                    <a:cubicBezTo>
                      <a:pt x="1676" y="6703"/>
                      <a:pt x="1490" y="6703"/>
                      <a:pt x="1676" y="6703"/>
                    </a:cubicBezTo>
                    <a:cubicBezTo>
                      <a:pt x="1676" y="6703"/>
                      <a:pt x="1676" y="6703"/>
                      <a:pt x="1676" y="6703"/>
                    </a:cubicBezTo>
                    <a:cubicBezTo>
                      <a:pt x="1676" y="6703"/>
                      <a:pt x="1676" y="6703"/>
                      <a:pt x="1676" y="6703"/>
                    </a:cubicBezTo>
                    <a:cubicBezTo>
                      <a:pt x="1676" y="6703"/>
                      <a:pt x="1676" y="6703"/>
                      <a:pt x="1676" y="6703"/>
                    </a:cubicBezTo>
                    <a:cubicBezTo>
                      <a:pt x="1676" y="6703"/>
                      <a:pt x="1676" y="6517"/>
                      <a:pt x="1676" y="6517"/>
                    </a:cubicBezTo>
                    <a:cubicBezTo>
                      <a:pt x="1676" y="6517"/>
                      <a:pt x="1676" y="6331"/>
                      <a:pt x="1676" y="6331"/>
                    </a:cubicBezTo>
                    <a:cubicBezTo>
                      <a:pt x="1676" y="6331"/>
                      <a:pt x="1676" y="6331"/>
                      <a:pt x="1676" y="6331"/>
                    </a:cubicBezTo>
                    <a:cubicBezTo>
                      <a:pt x="1862" y="6331"/>
                      <a:pt x="1862" y="6331"/>
                      <a:pt x="1862" y="6331"/>
                    </a:cubicBezTo>
                    <a:cubicBezTo>
                      <a:pt x="1862" y="6331"/>
                      <a:pt x="1862" y="6331"/>
                      <a:pt x="1862" y="6331"/>
                    </a:cubicBezTo>
                    <a:cubicBezTo>
                      <a:pt x="1862" y="6331"/>
                      <a:pt x="1862" y="6331"/>
                      <a:pt x="1862" y="6331"/>
                    </a:cubicBezTo>
                    <a:cubicBezTo>
                      <a:pt x="1862" y="6331"/>
                      <a:pt x="1676" y="6145"/>
                      <a:pt x="1862" y="6145"/>
                    </a:cubicBezTo>
                    <a:cubicBezTo>
                      <a:pt x="1862" y="6145"/>
                      <a:pt x="1862" y="6145"/>
                      <a:pt x="1862" y="6145"/>
                    </a:cubicBezTo>
                    <a:cubicBezTo>
                      <a:pt x="1862" y="6145"/>
                      <a:pt x="1862" y="6145"/>
                      <a:pt x="1862" y="6145"/>
                    </a:cubicBezTo>
                    <a:cubicBezTo>
                      <a:pt x="1862" y="6145"/>
                      <a:pt x="1862" y="6145"/>
                      <a:pt x="1862" y="6145"/>
                    </a:cubicBezTo>
                    <a:cubicBezTo>
                      <a:pt x="1862" y="6145"/>
                      <a:pt x="1862" y="6145"/>
                      <a:pt x="1862" y="6145"/>
                    </a:cubicBezTo>
                    <a:cubicBezTo>
                      <a:pt x="1862" y="6145"/>
                      <a:pt x="1862" y="5959"/>
                      <a:pt x="1862" y="5959"/>
                    </a:cubicBezTo>
                    <a:cubicBezTo>
                      <a:pt x="1862" y="5959"/>
                      <a:pt x="1862" y="5959"/>
                      <a:pt x="1862" y="5959"/>
                    </a:cubicBezTo>
                    <a:cubicBezTo>
                      <a:pt x="1862" y="5959"/>
                      <a:pt x="1862" y="5959"/>
                      <a:pt x="1862" y="5959"/>
                    </a:cubicBezTo>
                    <a:cubicBezTo>
                      <a:pt x="1862" y="5959"/>
                      <a:pt x="2048" y="5959"/>
                      <a:pt x="2048" y="5959"/>
                    </a:cubicBezTo>
                    <a:cubicBezTo>
                      <a:pt x="2048" y="5959"/>
                      <a:pt x="2048" y="5959"/>
                      <a:pt x="2048" y="5959"/>
                    </a:cubicBezTo>
                    <a:cubicBezTo>
                      <a:pt x="2048" y="5772"/>
                      <a:pt x="2048" y="5772"/>
                      <a:pt x="2048" y="5772"/>
                    </a:cubicBezTo>
                    <a:cubicBezTo>
                      <a:pt x="2234" y="5772"/>
                      <a:pt x="2234" y="5772"/>
                      <a:pt x="2234" y="5586"/>
                    </a:cubicBezTo>
                    <a:cubicBezTo>
                      <a:pt x="2234" y="5586"/>
                      <a:pt x="2234" y="5586"/>
                      <a:pt x="2234" y="5586"/>
                    </a:cubicBezTo>
                    <a:cubicBezTo>
                      <a:pt x="2234" y="5586"/>
                      <a:pt x="2234" y="5586"/>
                      <a:pt x="2234" y="5586"/>
                    </a:cubicBezTo>
                    <a:cubicBezTo>
                      <a:pt x="2234" y="5586"/>
                      <a:pt x="2234" y="5586"/>
                      <a:pt x="2234" y="5586"/>
                    </a:cubicBezTo>
                    <a:cubicBezTo>
                      <a:pt x="2234" y="5586"/>
                      <a:pt x="2421" y="5586"/>
                      <a:pt x="2421" y="5586"/>
                    </a:cubicBezTo>
                    <a:cubicBezTo>
                      <a:pt x="2421" y="5586"/>
                      <a:pt x="2421" y="5586"/>
                      <a:pt x="2421" y="5586"/>
                    </a:cubicBezTo>
                    <a:cubicBezTo>
                      <a:pt x="2421" y="5586"/>
                      <a:pt x="2421" y="5586"/>
                      <a:pt x="2421" y="5586"/>
                    </a:cubicBezTo>
                    <a:cubicBezTo>
                      <a:pt x="2607" y="5586"/>
                      <a:pt x="2607" y="5586"/>
                      <a:pt x="2607" y="5586"/>
                    </a:cubicBezTo>
                    <a:cubicBezTo>
                      <a:pt x="2793" y="5586"/>
                      <a:pt x="2793" y="5586"/>
                      <a:pt x="2793" y="5586"/>
                    </a:cubicBezTo>
                    <a:cubicBezTo>
                      <a:pt x="2793" y="5400"/>
                      <a:pt x="2793" y="5400"/>
                      <a:pt x="2979" y="5400"/>
                    </a:cubicBezTo>
                    <a:cubicBezTo>
                      <a:pt x="2979" y="5400"/>
                      <a:pt x="2979" y="5400"/>
                      <a:pt x="2979" y="5400"/>
                    </a:cubicBezTo>
                    <a:cubicBezTo>
                      <a:pt x="2979" y="5400"/>
                      <a:pt x="2979" y="5400"/>
                      <a:pt x="2979" y="5400"/>
                    </a:cubicBezTo>
                    <a:cubicBezTo>
                      <a:pt x="2979" y="5400"/>
                      <a:pt x="2979" y="5400"/>
                      <a:pt x="2979" y="5400"/>
                    </a:cubicBezTo>
                    <a:cubicBezTo>
                      <a:pt x="2979" y="5400"/>
                      <a:pt x="3166" y="5586"/>
                      <a:pt x="3166" y="5586"/>
                    </a:cubicBezTo>
                    <a:cubicBezTo>
                      <a:pt x="3166" y="5772"/>
                      <a:pt x="3166" y="5772"/>
                      <a:pt x="3166" y="5772"/>
                    </a:cubicBezTo>
                    <a:cubicBezTo>
                      <a:pt x="3166" y="5772"/>
                      <a:pt x="2979" y="5959"/>
                      <a:pt x="2979" y="5959"/>
                    </a:cubicBezTo>
                    <a:cubicBezTo>
                      <a:pt x="2979" y="5959"/>
                      <a:pt x="2979" y="5959"/>
                      <a:pt x="2979" y="5959"/>
                    </a:cubicBezTo>
                    <a:cubicBezTo>
                      <a:pt x="2979" y="5959"/>
                      <a:pt x="2979" y="5959"/>
                      <a:pt x="2979" y="5959"/>
                    </a:cubicBezTo>
                    <a:cubicBezTo>
                      <a:pt x="2979" y="6145"/>
                      <a:pt x="2979" y="6145"/>
                      <a:pt x="2979" y="6145"/>
                    </a:cubicBezTo>
                    <a:cubicBezTo>
                      <a:pt x="2979" y="6145"/>
                      <a:pt x="3166" y="6145"/>
                      <a:pt x="3166" y="6145"/>
                    </a:cubicBezTo>
                    <a:cubicBezTo>
                      <a:pt x="3166" y="6145"/>
                      <a:pt x="3166" y="6145"/>
                      <a:pt x="3166" y="6145"/>
                    </a:cubicBezTo>
                    <a:cubicBezTo>
                      <a:pt x="3166" y="6145"/>
                      <a:pt x="3166" y="6145"/>
                      <a:pt x="3166" y="6145"/>
                    </a:cubicBezTo>
                    <a:cubicBezTo>
                      <a:pt x="3166" y="6145"/>
                      <a:pt x="3166" y="6145"/>
                      <a:pt x="3166" y="6145"/>
                    </a:cubicBezTo>
                    <a:cubicBezTo>
                      <a:pt x="3166" y="6145"/>
                      <a:pt x="3166" y="6145"/>
                      <a:pt x="3166" y="6145"/>
                    </a:cubicBezTo>
                    <a:cubicBezTo>
                      <a:pt x="3352" y="6145"/>
                      <a:pt x="3352" y="5959"/>
                      <a:pt x="3352" y="5959"/>
                    </a:cubicBezTo>
                    <a:cubicBezTo>
                      <a:pt x="3352" y="5959"/>
                      <a:pt x="3352" y="5772"/>
                      <a:pt x="3352" y="5772"/>
                    </a:cubicBezTo>
                    <a:cubicBezTo>
                      <a:pt x="3352" y="5772"/>
                      <a:pt x="3352" y="5772"/>
                      <a:pt x="3352" y="5772"/>
                    </a:cubicBezTo>
                    <a:cubicBezTo>
                      <a:pt x="3352" y="5772"/>
                      <a:pt x="3352" y="5772"/>
                      <a:pt x="3352" y="5772"/>
                    </a:cubicBezTo>
                    <a:cubicBezTo>
                      <a:pt x="3352" y="5772"/>
                      <a:pt x="3352" y="5772"/>
                      <a:pt x="3352" y="5772"/>
                    </a:cubicBezTo>
                    <a:cubicBezTo>
                      <a:pt x="3352" y="5772"/>
                      <a:pt x="3352" y="5772"/>
                      <a:pt x="3352" y="5772"/>
                    </a:cubicBezTo>
                    <a:cubicBezTo>
                      <a:pt x="3352" y="5772"/>
                      <a:pt x="3352" y="5586"/>
                      <a:pt x="3352" y="5586"/>
                    </a:cubicBezTo>
                    <a:cubicBezTo>
                      <a:pt x="3352" y="5586"/>
                      <a:pt x="3352" y="5586"/>
                      <a:pt x="3352" y="5586"/>
                    </a:cubicBezTo>
                    <a:cubicBezTo>
                      <a:pt x="3538" y="5586"/>
                      <a:pt x="3538" y="5586"/>
                      <a:pt x="3538" y="5586"/>
                    </a:cubicBezTo>
                    <a:cubicBezTo>
                      <a:pt x="3538" y="5586"/>
                      <a:pt x="3538" y="5586"/>
                      <a:pt x="3538" y="5586"/>
                    </a:cubicBezTo>
                    <a:cubicBezTo>
                      <a:pt x="3538" y="5586"/>
                      <a:pt x="3538" y="5586"/>
                      <a:pt x="3538" y="5586"/>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724" y="5400"/>
                      <a:pt x="3724" y="5400"/>
                      <a:pt x="3724" y="5214"/>
                    </a:cubicBezTo>
                    <a:cubicBezTo>
                      <a:pt x="3724" y="5214"/>
                      <a:pt x="3724" y="5214"/>
                      <a:pt x="3724" y="5214"/>
                    </a:cubicBezTo>
                    <a:cubicBezTo>
                      <a:pt x="3724" y="5214"/>
                      <a:pt x="3724" y="5214"/>
                      <a:pt x="3724" y="5214"/>
                    </a:cubicBezTo>
                    <a:cubicBezTo>
                      <a:pt x="3724" y="5214"/>
                      <a:pt x="3724" y="5214"/>
                      <a:pt x="3724" y="5214"/>
                    </a:cubicBezTo>
                    <a:cubicBezTo>
                      <a:pt x="3910" y="5214"/>
                      <a:pt x="3910" y="5214"/>
                      <a:pt x="3910" y="5214"/>
                    </a:cubicBezTo>
                    <a:cubicBezTo>
                      <a:pt x="3910" y="5214"/>
                      <a:pt x="3910" y="5214"/>
                      <a:pt x="3910" y="5214"/>
                    </a:cubicBezTo>
                    <a:cubicBezTo>
                      <a:pt x="3910" y="5214"/>
                      <a:pt x="3910" y="5214"/>
                      <a:pt x="3910" y="5214"/>
                    </a:cubicBezTo>
                    <a:cubicBezTo>
                      <a:pt x="3910" y="5028"/>
                      <a:pt x="3910" y="5028"/>
                      <a:pt x="3910" y="5028"/>
                    </a:cubicBezTo>
                    <a:cubicBezTo>
                      <a:pt x="3910" y="5028"/>
                      <a:pt x="3724" y="5028"/>
                      <a:pt x="3724" y="5028"/>
                    </a:cubicBezTo>
                    <a:cubicBezTo>
                      <a:pt x="3724" y="5028"/>
                      <a:pt x="3724" y="5028"/>
                      <a:pt x="3724" y="5028"/>
                    </a:cubicBezTo>
                    <a:cubicBezTo>
                      <a:pt x="3724" y="5028"/>
                      <a:pt x="3724" y="5028"/>
                      <a:pt x="3724" y="5028"/>
                    </a:cubicBezTo>
                    <a:cubicBezTo>
                      <a:pt x="3910" y="5028"/>
                      <a:pt x="3910" y="5028"/>
                      <a:pt x="3910" y="5028"/>
                    </a:cubicBezTo>
                    <a:cubicBezTo>
                      <a:pt x="3910" y="5028"/>
                      <a:pt x="3910" y="5028"/>
                      <a:pt x="3910" y="5028"/>
                    </a:cubicBezTo>
                    <a:cubicBezTo>
                      <a:pt x="3910" y="5028"/>
                      <a:pt x="3910" y="5028"/>
                      <a:pt x="3910" y="5028"/>
                    </a:cubicBezTo>
                    <a:cubicBezTo>
                      <a:pt x="4097" y="5028"/>
                      <a:pt x="4097" y="5028"/>
                      <a:pt x="4097" y="4841"/>
                    </a:cubicBezTo>
                    <a:cubicBezTo>
                      <a:pt x="4097" y="4841"/>
                      <a:pt x="4097" y="4841"/>
                      <a:pt x="4097" y="4841"/>
                    </a:cubicBezTo>
                    <a:cubicBezTo>
                      <a:pt x="4283" y="4655"/>
                      <a:pt x="4283" y="4655"/>
                      <a:pt x="4283" y="4655"/>
                    </a:cubicBezTo>
                    <a:cubicBezTo>
                      <a:pt x="4469" y="4655"/>
                      <a:pt x="4469" y="4655"/>
                      <a:pt x="4469" y="4655"/>
                    </a:cubicBezTo>
                    <a:cubicBezTo>
                      <a:pt x="4469" y="4655"/>
                      <a:pt x="4469" y="4655"/>
                      <a:pt x="4469" y="4655"/>
                    </a:cubicBezTo>
                    <a:cubicBezTo>
                      <a:pt x="4469" y="4655"/>
                      <a:pt x="4469" y="4655"/>
                      <a:pt x="4469" y="4655"/>
                    </a:cubicBezTo>
                    <a:cubicBezTo>
                      <a:pt x="4469" y="4655"/>
                      <a:pt x="4469" y="4469"/>
                      <a:pt x="4469" y="4469"/>
                    </a:cubicBezTo>
                    <a:cubicBezTo>
                      <a:pt x="4469" y="4469"/>
                      <a:pt x="4469" y="4469"/>
                      <a:pt x="4655" y="4469"/>
                    </a:cubicBezTo>
                    <a:cubicBezTo>
                      <a:pt x="4655" y="4469"/>
                      <a:pt x="4655" y="4469"/>
                      <a:pt x="4655" y="4469"/>
                    </a:cubicBezTo>
                    <a:cubicBezTo>
                      <a:pt x="4655" y="4469"/>
                      <a:pt x="4655" y="4469"/>
                      <a:pt x="4655" y="4283"/>
                    </a:cubicBezTo>
                    <a:cubicBezTo>
                      <a:pt x="4655" y="4283"/>
                      <a:pt x="4655" y="4283"/>
                      <a:pt x="4655" y="4283"/>
                    </a:cubicBezTo>
                    <a:cubicBezTo>
                      <a:pt x="4655" y="4283"/>
                      <a:pt x="4655" y="4283"/>
                      <a:pt x="4655" y="4283"/>
                    </a:cubicBezTo>
                    <a:cubicBezTo>
                      <a:pt x="4655" y="4283"/>
                      <a:pt x="4655" y="4097"/>
                      <a:pt x="4655" y="4097"/>
                    </a:cubicBezTo>
                    <a:cubicBezTo>
                      <a:pt x="4841" y="4097"/>
                      <a:pt x="4841" y="3910"/>
                      <a:pt x="5028" y="3910"/>
                    </a:cubicBezTo>
                    <a:cubicBezTo>
                      <a:pt x="5028" y="3910"/>
                      <a:pt x="5028" y="3910"/>
                      <a:pt x="5028" y="3910"/>
                    </a:cubicBezTo>
                    <a:cubicBezTo>
                      <a:pt x="5214" y="3910"/>
                      <a:pt x="5214" y="3910"/>
                      <a:pt x="5214" y="3910"/>
                    </a:cubicBezTo>
                    <a:cubicBezTo>
                      <a:pt x="5214" y="3910"/>
                      <a:pt x="5214" y="3724"/>
                      <a:pt x="5214" y="3724"/>
                    </a:cubicBezTo>
                    <a:cubicBezTo>
                      <a:pt x="5214" y="3724"/>
                      <a:pt x="5214" y="3724"/>
                      <a:pt x="5214" y="3724"/>
                    </a:cubicBezTo>
                    <a:cubicBezTo>
                      <a:pt x="5214" y="3724"/>
                      <a:pt x="5214" y="3724"/>
                      <a:pt x="5214" y="3724"/>
                    </a:cubicBezTo>
                    <a:cubicBezTo>
                      <a:pt x="5400" y="3724"/>
                      <a:pt x="5400" y="3724"/>
                      <a:pt x="5400" y="3724"/>
                    </a:cubicBezTo>
                    <a:cubicBezTo>
                      <a:pt x="5400" y="3724"/>
                      <a:pt x="5400" y="3724"/>
                      <a:pt x="5400" y="3724"/>
                    </a:cubicBezTo>
                    <a:cubicBezTo>
                      <a:pt x="5400" y="3724"/>
                      <a:pt x="5400" y="3724"/>
                      <a:pt x="5400" y="3724"/>
                    </a:cubicBezTo>
                    <a:cubicBezTo>
                      <a:pt x="5400" y="3724"/>
                      <a:pt x="5400" y="3724"/>
                      <a:pt x="5400" y="3724"/>
                    </a:cubicBezTo>
                    <a:cubicBezTo>
                      <a:pt x="5400" y="3724"/>
                      <a:pt x="5400" y="3724"/>
                      <a:pt x="5586" y="3724"/>
                    </a:cubicBezTo>
                    <a:cubicBezTo>
                      <a:pt x="5586" y="3538"/>
                      <a:pt x="5586" y="3538"/>
                      <a:pt x="5586" y="3538"/>
                    </a:cubicBezTo>
                    <a:cubicBezTo>
                      <a:pt x="5586" y="3538"/>
                      <a:pt x="5586" y="3538"/>
                      <a:pt x="5586" y="3538"/>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772" y="3352"/>
                      <a:pt x="5772" y="3352"/>
                      <a:pt x="5772" y="3352"/>
                    </a:cubicBezTo>
                    <a:cubicBezTo>
                      <a:pt x="5772" y="3352"/>
                      <a:pt x="5772" y="3166"/>
                      <a:pt x="5772" y="3166"/>
                    </a:cubicBezTo>
                    <a:cubicBezTo>
                      <a:pt x="5772" y="3166"/>
                      <a:pt x="5772" y="3166"/>
                      <a:pt x="5772" y="3166"/>
                    </a:cubicBezTo>
                    <a:cubicBezTo>
                      <a:pt x="5772" y="3166"/>
                      <a:pt x="5772" y="3166"/>
                      <a:pt x="5772" y="3166"/>
                    </a:cubicBezTo>
                    <a:cubicBezTo>
                      <a:pt x="5772" y="3166"/>
                      <a:pt x="5772" y="3166"/>
                      <a:pt x="5772" y="3166"/>
                    </a:cubicBezTo>
                    <a:cubicBezTo>
                      <a:pt x="5959" y="3166"/>
                      <a:pt x="5959" y="3166"/>
                      <a:pt x="5959" y="3166"/>
                    </a:cubicBezTo>
                    <a:cubicBezTo>
                      <a:pt x="5959" y="3166"/>
                      <a:pt x="5959" y="3166"/>
                      <a:pt x="5959" y="3166"/>
                    </a:cubicBezTo>
                    <a:cubicBezTo>
                      <a:pt x="5959" y="3166"/>
                      <a:pt x="5959" y="3166"/>
                      <a:pt x="5959" y="3166"/>
                    </a:cubicBezTo>
                    <a:cubicBezTo>
                      <a:pt x="5959" y="3166"/>
                      <a:pt x="5959" y="3166"/>
                      <a:pt x="5959" y="3166"/>
                    </a:cubicBezTo>
                    <a:cubicBezTo>
                      <a:pt x="5959" y="3166"/>
                      <a:pt x="5959" y="3166"/>
                      <a:pt x="5959" y="3166"/>
                    </a:cubicBezTo>
                    <a:cubicBezTo>
                      <a:pt x="6145" y="3166"/>
                      <a:pt x="6145" y="3166"/>
                      <a:pt x="6145" y="2979"/>
                    </a:cubicBezTo>
                    <a:cubicBezTo>
                      <a:pt x="6145" y="2979"/>
                      <a:pt x="6145" y="2979"/>
                      <a:pt x="6145" y="2979"/>
                    </a:cubicBezTo>
                    <a:cubicBezTo>
                      <a:pt x="6145" y="2979"/>
                      <a:pt x="6145" y="2979"/>
                      <a:pt x="6145" y="2979"/>
                    </a:cubicBezTo>
                    <a:cubicBezTo>
                      <a:pt x="6145" y="2979"/>
                      <a:pt x="6145" y="2979"/>
                      <a:pt x="6145" y="2979"/>
                    </a:cubicBezTo>
                    <a:cubicBezTo>
                      <a:pt x="6331" y="2979"/>
                      <a:pt x="6331" y="2979"/>
                      <a:pt x="6331" y="2979"/>
                    </a:cubicBezTo>
                    <a:cubicBezTo>
                      <a:pt x="6331" y="2979"/>
                      <a:pt x="6331" y="2979"/>
                      <a:pt x="6331" y="2979"/>
                    </a:cubicBezTo>
                    <a:cubicBezTo>
                      <a:pt x="6331" y="2979"/>
                      <a:pt x="6331" y="2979"/>
                      <a:pt x="6331" y="2979"/>
                    </a:cubicBezTo>
                    <a:cubicBezTo>
                      <a:pt x="6331" y="2979"/>
                      <a:pt x="6331" y="2979"/>
                      <a:pt x="6331" y="2979"/>
                    </a:cubicBezTo>
                    <a:cubicBezTo>
                      <a:pt x="6517" y="2979"/>
                      <a:pt x="6517" y="2793"/>
                      <a:pt x="6517" y="2793"/>
                    </a:cubicBezTo>
                    <a:cubicBezTo>
                      <a:pt x="6517" y="2793"/>
                      <a:pt x="6517" y="2793"/>
                      <a:pt x="6517" y="2793"/>
                    </a:cubicBezTo>
                    <a:cubicBezTo>
                      <a:pt x="6331" y="2793"/>
                      <a:pt x="6331" y="2793"/>
                      <a:pt x="6331" y="2793"/>
                    </a:cubicBezTo>
                    <a:cubicBezTo>
                      <a:pt x="6145" y="2793"/>
                      <a:pt x="6145" y="2793"/>
                      <a:pt x="6145" y="2793"/>
                    </a:cubicBezTo>
                    <a:cubicBezTo>
                      <a:pt x="6145" y="2793"/>
                      <a:pt x="6145" y="2793"/>
                      <a:pt x="6145" y="2793"/>
                    </a:cubicBezTo>
                    <a:cubicBezTo>
                      <a:pt x="6145" y="2793"/>
                      <a:pt x="6145" y="2793"/>
                      <a:pt x="6145" y="2793"/>
                    </a:cubicBezTo>
                    <a:cubicBezTo>
                      <a:pt x="6145" y="2793"/>
                      <a:pt x="6145" y="2793"/>
                      <a:pt x="5959" y="2793"/>
                    </a:cubicBezTo>
                    <a:cubicBezTo>
                      <a:pt x="5959" y="2793"/>
                      <a:pt x="5959" y="2793"/>
                      <a:pt x="5959" y="2793"/>
                    </a:cubicBezTo>
                    <a:cubicBezTo>
                      <a:pt x="5959" y="2793"/>
                      <a:pt x="5959" y="2793"/>
                      <a:pt x="5959" y="2793"/>
                    </a:cubicBezTo>
                    <a:cubicBezTo>
                      <a:pt x="5959" y="2793"/>
                      <a:pt x="5959" y="2793"/>
                      <a:pt x="5959" y="2793"/>
                    </a:cubicBezTo>
                    <a:cubicBezTo>
                      <a:pt x="6145" y="2793"/>
                      <a:pt x="6145" y="2793"/>
                      <a:pt x="6145" y="2793"/>
                    </a:cubicBezTo>
                    <a:cubicBezTo>
                      <a:pt x="6145" y="2793"/>
                      <a:pt x="6145" y="2607"/>
                      <a:pt x="6145" y="2607"/>
                    </a:cubicBezTo>
                    <a:cubicBezTo>
                      <a:pt x="6145" y="2607"/>
                      <a:pt x="6145" y="2607"/>
                      <a:pt x="6145" y="2607"/>
                    </a:cubicBezTo>
                    <a:cubicBezTo>
                      <a:pt x="6145" y="2607"/>
                      <a:pt x="6145" y="2607"/>
                      <a:pt x="6145" y="2607"/>
                    </a:cubicBezTo>
                    <a:cubicBezTo>
                      <a:pt x="6145" y="2607"/>
                      <a:pt x="6145" y="2607"/>
                      <a:pt x="6145" y="2607"/>
                    </a:cubicBezTo>
                    <a:cubicBezTo>
                      <a:pt x="6331" y="2607"/>
                      <a:pt x="6331" y="2607"/>
                      <a:pt x="6331" y="2607"/>
                    </a:cubicBezTo>
                    <a:cubicBezTo>
                      <a:pt x="6331" y="2607"/>
                      <a:pt x="6331" y="2607"/>
                      <a:pt x="6331" y="2607"/>
                    </a:cubicBezTo>
                    <a:cubicBezTo>
                      <a:pt x="6331" y="2607"/>
                      <a:pt x="6331" y="2607"/>
                      <a:pt x="6331" y="2607"/>
                    </a:cubicBezTo>
                    <a:cubicBezTo>
                      <a:pt x="6331" y="2607"/>
                      <a:pt x="6331" y="2607"/>
                      <a:pt x="6331" y="2607"/>
                    </a:cubicBezTo>
                    <a:cubicBezTo>
                      <a:pt x="6331" y="2607"/>
                      <a:pt x="6331" y="2607"/>
                      <a:pt x="6331" y="2607"/>
                    </a:cubicBezTo>
                    <a:cubicBezTo>
                      <a:pt x="7076" y="2607"/>
                      <a:pt x="7076" y="2607"/>
                      <a:pt x="7076" y="2607"/>
                    </a:cubicBezTo>
                    <a:cubicBezTo>
                      <a:pt x="7076" y="2421"/>
                      <a:pt x="7076" y="2421"/>
                      <a:pt x="7076" y="2421"/>
                    </a:cubicBezTo>
                    <a:cubicBezTo>
                      <a:pt x="7076" y="2421"/>
                      <a:pt x="7076"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234"/>
                    </a:cubicBezTo>
                    <a:cubicBezTo>
                      <a:pt x="7262" y="2234"/>
                      <a:pt x="7448" y="2234"/>
                      <a:pt x="7448" y="2234"/>
                    </a:cubicBezTo>
                    <a:cubicBezTo>
                      <a:pt x="7448" y="2234"/>
                      <a:pt x="7448" y="2234"/>
                      <a:pt x="7448" y="2234"/>
                    </a:cubicBezTo>
                    <a:cubicBezTo>
                      <a:pt x="7448" y="2234"/>
                      <a:pt x="7448" y="2234"/>
                      <a:pt x="7448" y="2234"/>
                    </a:cubicBezTo>
                    <a:cubicBezTo>
                      <a:pt x="7448" y="2234"/>
                      <a:pt x="7448" y="2234"/>
                      <a:pt x="7634" y="2234"/>
                    </a:cubicBezTo>
                    <a:cubicBezTo>
                      <a:pt x="7634" y="2234"/>
                      <a:pt x="7634" y="2234"/>
                      <a:pt x="7634" y="2234"/>
                    </a:cubicBezTo>
                    <a:cubicBezTo>
                      <a:pt x="7634" y="2234"/>
                      <a:pt x="7634" y="2234"/>
                      <a:pt x="7634" y="2234"/>
                    </a:cubicBezTo>
                    <a:cubicBezTo>
                      <a:pt x="7634" y="2234"/>
                      <a:pt x="7634" y="2234"/>
                      <a:pt x="7634" y="2234"/>
                    </a:cubicBezTo>
                    <a:cubicBezTo>
                      <a:pt x="7634" y="2234"/>
                      <a:pt x="7634" y="2234"/>
                      <a:pt x="7821" y="2234"/>
                    </a:cubicBezTo>
                    <a:cubicBezTo>
                      <a:pt x="7821" y="2234"/>
                      <a:pt x="7821" y="2234"/>
                      <a:pt x="7821" y="2234"/>
                    </a:cubicBezTo>
                    <a:cubicBezTo>
                      <a:pt x="7821" y="2234"/>
                      <a:pt x="7821" y="2048"/>
                      <a:pt x="7821" y="2048"/>
                    </a:cubicBezTo>
                    <a:cubicBezTo>
                      <a:pt x="7821" y="2048"/>
                      <a:pt x="7821" y="1862"/>
                      <a:pt x="7821" y="1862"/>
                    </a:cubicBezTo>
                    <a:cubicBezTo>
                      <a:pt x="7821" y="1862"/>
                      <a:pt x="7821" y="1862"/>
                      <a:pt x="7821" y="1862"/>
                    </a:cubicBezTo>
                    <a:cubicBezTo>
                      <a:pt x="7821" y="1862"/>
                      <a:pt x="7821" y="1862"/>
                      <a:pt x="7821" y="1862"/>
                    </a:cubicBezTo>
                    <a:cubicBezTo>
                      <a:pt x="7821" y="1490"/>
                      <a:pt x="7821" y="1490"/>
                      <a:pt x="7821" y="1490"/>
                    </a:cubicBezTo>
                    <a:cubicBezTo>
                      <a:pt x="7634" y="1490"/>
                      <a:pt x="7634" y="1490"/>
                      <a:pt x="7634" y="1490"/>
                    </a:cubicBezTo>
                    <a:cubicBezTo>
                      <a:pt x="7634" y="1490"/>
                      <a:pt x="7634" y="1490"/>
                      <a:pt x="7634" y="1490"/>
                    </a:cubicBezTo>
                    <a:cubicBezTo>
                      <a:pt x="7634" y="1490"/>
                      <a:pt x="7448" y="1490"/>
                      <a:pt x="7448" y="1490"/>
                    </a:cubicBezTo>
                    <a:cubicBezTo>
                      <a:pt x="7448" y="1490"/>
                      <a:pt x="7448" y="1490"/>
                      <a:pt x="7448" y="1490"/>
                    </a:cubicBezTo>
                    <a:cubicBezTo>
                      <a:pt x="7448" y="1490"/>
                      <a:pt x="7448" y="1490"/>
                      <a:pt x="7448" y="1490"/>
                    </a:cubicBezTo>
                    <a:cubicBezTo>
                      <a:pt x="7448" y="1490"/>
                      <a:pt x="7448" y="1490"/>
                      <a:pt x="7448" y="1490"/>
                    </a:cubicBezTo>
                    <a:cubicBezTo>
                      <a:pt x="7448" y="1490"/>
                      <a:pt x="7448" y="1490"/>
                      <a:pt x="7262" y="1490"/>
                    </a:cubicBezTo>
                    <a:cubicBezTo>
                      <a:pt x="7448" y="1490"/>
                      <a:pt x="7448" y="1490"/>
                      <a:pt x="7448" y="1490"/>
                    </a:cubicBezTo>
                    <a:cubicBezTo>
                      <a:pt x="7448" y="1490"/>
                      <a:pt x="7448" y="1490"/>
                      <a:pt x="7448" y="1490"/>
                    </a:cubicBezTo>
                    <a:cubicBezTo>
                      <a:pt x="7448" y="1490"/>
                      <a:pt x="7448" y="1490"/>
                      <a:pt x="7448" y="1490"/>
                    </a:cubicBezTo>
                    <a:cubicBezTo>
                      <a:pt x="7448" y="1303"/>
                      <a:pt x="7448" y="1303"/>
                      <a:pt x="7448" y="1303"/>
                    </a:cubicBezTo>
                    <a:cubicBezTo>
                      <a:pt x="7448" y="1303"/>
                      <a:pt x="7448" y="1303"/>
                      <a:pt x="7448" y="1303"/>
                    </a:cubicBezTo>
                    <a:cubicBezTo>
                      <a:pt x="7448" y="1303"/>
                      <a:pt x="7448" y="1303"/>
                      <a:pt x="7262" y="1303"/>
                    </a:cubicBezTo>
                    <a:cubicBezTo>
                      <a:pt x="7262" y="1303"/>
                      <a:pt x="7262" y="1303"/>
                      <a:pt x="7262" y="1303"/>
                    </a:cubicBezTo>
                    <a:cubicBezTo>
                      <a:pt x="6890" y="1303"/>
                      <a:pt x="6890" y="1303"/>
                      <a:pt x="6890" y="1303"/>
                    </a:cubicBezTo>
                    <a:cubicBezTo>
                      <a:pt x="6890" y="1303"/>
                      <a:pt x="6890" y="1303"/>
                      <a:pt x="6890" y="1303"/>
                    </a:cubicBezTo>
                    <a:cubicBezTo>
                      <a:pt x="6890" y="1303"/>
                      <a:pt x="6703" y="1490"/>
                      <a:pt x="6703" y="1490"/>
                    </a:cubicBezTo>
                    <a:cubicBezTo>
                      <a:pt x="6703" y="1490"/>
                      <a:pt x="6703" y="1490"/>
                      <a:pt x="6703" y="1490"/>
                    </a:cubicBezTo>
                    <a:cubicBezTo>
                      <a:pt x="6703" y="1490"/>
                      <a:pt x="6703" y="1490"/>
                      <a:pt x="6703" y="1490"/>
                    </a:cubicBezTo>
                    <a:cubicBezTo>
                      <a:pt x="6703" y="1490"/>
                      <a:pt x="6517" y="1490"/>
                      <a:pt x="6517" y="1490"/>
                    </a:cubicBezTo>
                    <a:cubicBezTo>
                      <a:pt x="6331" y="1490"/>
                      <a:pt x="6331" y="1490"/>
                      <a:pt x="6331" y="1490"/>
                    </a:cubicBezTo>
                    <a:cubicBezTo>
                      <a:pt x="6331" y="1490"/>
                      <a:pt x="6331" y="1490"/>
                      <a:pt x="6331" y="1490"/>
                    </a:cubicBezTo>
                    <a:cubicBezTo>
                      <a:pt x="6331" y="1490"/>
                      <a:pt x="6331" y="1490"/>
                      <a:pt x="6331" y="1490"/>
                    </a:cubicBezTo>
                    <a:cubicBezTo>
                      <a:pt x="6331" y="1676"/>
                      <a:pt x="6331" y="1676"/>
                      <a:pt x="6331" y="1676"/>
                    </a:cubicBezTo>
                    <a:cubicBezTo>
                      <a:pt x="6331" y="1676"/>
                      <a:pt x="6331" y="1676"/>
                      <a:pt x="6331" y="1676"/>
                    </a:cubicBezTo>
                    <a:cubicBezTo>
                      <a:pt x="6331" y="1676"/>
                      <a:pt x="6331" y="1862"/>
                      <a:pt x="6331" y="1862"/>
                    </a:cubicBezTo>
                    <a:cubicBezTo>
                      <a:pt x="6331" y="1862"/>
                      <a:pt x="6331" y="1862"/>
                      <a:pt x="6331" y="1862"/>
                    </a:cubicBezTo>
                    <a:cubicBezTo>
                      <a:pt x="6331" y="1862"/>
                      <a:pt x="6331" y="1862"/>
                      <a:pt x="6331" y="1862"/>
                    </a:cubicBezTo>
                    <a:cubicBezTo>
                      <a:pt x="6145" y="1862"/>
                      <a:pt x="6145" y="1862"/>
                      <a:pt x="6145" y="1862"/>
                    </a:cubicBezTo>
                    <a:cubicBezTo>
                      <a:pt x="6145" y="1862"/>
                      <a:pt x="6145" y="1862"/>
                      <a:pt x="6145" y="1862"/>
                    </a:cubicBezTo>
                    <a:cubicBezTo>
                      <a:pt x="6145" y="1862"/>
                      <a:pt x="6145" y="2048"/>
                      <a:pt x="5959" y="2048"/>
                    </a:cubicBezTo>
                    <a:cubicBezTo>
                      <a:pt x="5959" y="2048"/>
                      <a:pt x="5959" y="2048"/>
                      <a:pt x="5959" y="2048"/>
                    </a:cubicBezTo>
                    <a:cubicBezTo>
                      <a:pt x="5959" y="2048"/>
                      <a:pt x="5959" y="2048"/>
                      <a:pt x="5772" y="2048"/>
                    </a:cubicBezTo>
                    <a:cubicBezTo>
                      <a:pt x="5772" y="2048"/>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048"/>
                    </a:cubicBezTo>
                    <a:cubicBezTo>
                      <a:pt x="5772" y="2048"/>
                      <a:pt x="5772" y="2048"/>
                      <a:pt x="5772" y="1862"/>
                    </a:cubicBezTo>
                    <a:cubicBezTo>
                      <a:pt x="5772" y="1862"/>
                      <a:pt x="5772" y="1862"/>
                      <a:pt x="5772" y="1862"/>
                    </a:cubicBezTo>
                    <a:cubicBezTo>
                      <a:pt x="5772" y="1862"/>
                      <a:pt x="5772" y="1862"/>
                      <a:pt x="5772" y="1862"/>
                    </a:cubicBezTo>
                    <a:cubicBezTo>
                      <a:pt x="5772" y="1862"/>
                      <a:pt x="5772" y="1862"/>
                      <a:pt x="5772" y="1862"/>
                    </a:cubicBezTo>
                    <a:cubicBezTo>
                      <a:pt x="5772" y="1862"/>
                      <a:pt x="5772" y="1862"/>
                      <a:pt x="5772" y="1862"/>
                    </a:cubicBezTo>
                    <a:cubicBezTo>
                      <a:pt x="5772" y="1862"/>
                      <a:pt x="5772" y="1862"/>
                      <a:pt x="5772" y="1862"/>
                    </a:cubicBezTo>
                    <a:cubicBezTo>
                      <a:pt x="5772" y="1676"/>
                      <a:pt x="5772" y="1676"/>
                      <a:pt x="5772" y="1676"/>
                    </a:cubicBezTo>
                    <a:cubicBezTo>
                      <a:pt x="5772" y="1676"/>
                      <a:pt x="5772" y="1676"/>
                      <a:pt x="5772" y="1676"/>
                    </a:cubicBezTo>
                    <a:cubicBezTo>
                      <a:pt x="5772" y="1676"/>
                      <a:pt x="5959" y="1676"/>
                      <a:pt x="5959" y="1676"/>
                    </a:cubicBezTo>
                    <a:cubicBezTo>
                      <a:pt x="5959" y="1676"/>
                      <a:pt x="5959" y="1676"/>
                      <a:pt x="5959" y="1676"/>
                    </a:cubicBezTo>
                    <a:cubicBezTo>
                      <a:pt x="5959" y="1490"/>
                      <a:pt x="5959" y="1490"/>
                      <a:pt x="5959" y="1490"/>
                    </a:cubicBezTo>
                    <a:cubicBezTo>
                      <a:pt x="5959" y="1490"/>
                      <a:pt x="5959" y="1490"/>
                      <a:pt x="5959" y="1490"/>
                    </a:cubicBezTo>
                    <a:cubicBezTo>
                      <a:pt x="5959" y="1490"/>
                      <a:pt x="5959" y="1490"/>
                      <a:pt x="5959" y="1303"/>
                    </a:cubicBezTo>
                    <a:cubicBezTo>
                      <a:pt x="5959" y="1303"/>
                      <a:pt x="5959" y="1303"/>
                      <a:pt x="5959" y="1303"/>
                    </a:cubicBezTo>
                    <a:cubicBezTo>
                      <a:pt x="5959" y="1490"/>
                      <a:pt x="5959" y="1490"/>
                      <a:pt x="5959" y="1490"/>
                    </a:cubicBezTo>
                    <a:cubicBezTo>
                      <a:pt x="5959" y="1303"/>
                      <a:pt x="5959" y="1303"/>
                      <a:pt x="5959" y="1303"/>
                    </a:cubicBezTo>
                    <a:cubicBezTo>
                      <a:pt x="5959" y="1303"/>
                      <a:pt x="5959" y="1303"/>
                      <a:pt x="5959" y="1303"/>
                    </a:cubicBezTo>
                    <a:cubicBezTo>
                      <a:pt x="5959" y="1303"/>
                      <a:pt x="5959" y="1303"/>
                      <a:pt x="5959" y="1303"/>
                    </a:cubicBezTo>
                    <a:cubicBezTo>
                      <a:pt x="5959" y="1303"/>
                      <a:pt x="5959" y="1303"/>
                      <a:pt x="5959" y="1303"/>
                    </a:cubicBezTo>
                    <a:cubicBezTo>
                      <a:pt x="6331" y="1303"/>
                      <a:pt x="6331" y="1303"/>
                      <a:pt x="6331" y="1303"/>
                    </a:cubicBezTo>
                    <a:cubicBezTo>
                      <a:pt x="6331" y="1303"/>
                      <a:pt x="6331" y="1303"/>
                      <a:pt x="6331" y="1303"/>
                    </a:cubicBezTo>
                    <a:cubicBezTo>
                      <a:pt x="6331" y="1303"/>
                      <a:pt x="6331" y="1303"/>
                      <a:pt x="6331" y="1303"/>
                    </a:cubicBezTo>
                    <a:cubicBezTo>
                      <a:pt x="6331" y="1303"/>
                      <a:pt x="6331" y="1303"/>
                      <a:pt x="6331" y="1303"/>
                    </a:cubicBezTo>
                    <a:cubicBezTo>
                      <a:pt x="6331" y="1303"/>
                      <a:pt x="6331" y="1117"/>
                      <a:pt x="6331" y="1117"/>
                    </a:cubicBezTo>
                    <a:cubicBezTo>
                      <a:pt x="6331" y="1117"/>
                      <a:pt x="6517" y="1117"/>
                      <a:pt x="6517" y="1117"/>
                    </a:cubicBezTo>
                    <a:cubicBezTo>
                      <a:pt x="6517" y="1117"/>
                      <a:pt x="6517" y="1117"/>
                      <a:pt x="6517"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890" y="931"/>
                    </a:cubicBezTo>
                    <a:cubicBezTo>
                      <a:pt x="6890" y="931"/>
                      <a:pt x="6890" y="931"/>
                      <a:pt x="6890" y="745"/>
                    </a:cubicBezTo>
                    <a:cubicBezTo>
                      <a:pt x="6890" y="745"/>
                      <a:pt x="6890" y="745"/>
                      <a:pt x="6890" y="745"/>
                    </a:cubicBezTo>
                    <a:cubicBezTo>
                      <a:pt x="7634" y="559"/>
                      <a:pt x="8379" y="372"/>
                      <a:pt x="9124" y="186"/>
                    </a:cubicBezTo>
                    <a:cubicBezTo>
                      <a:pt x="9124" y="186"/>
                      <a:pt x="9124" y="186"/>
                      <a:pt x="9124" y="186"/>
                    </a:cubicBezTo>
                    <a:cubicBezTo>
                      <a:pt x="9124" y="186"/>
                      <a:pt x="9124" y="186"/>
                      <a:pt x="9124" y="186"/>
                    </a:cubicBezTo>
                    <a:cubicBezTo>
                      <a:pt x="9124" y="186"/>
                      <a:pt x="9124" y="186"/>
                      <a:pt x="9124" y="372"/>
                    </a:cubicBezTo>
                    <a:cubicBezTo>
                      <a:pt x="9310" y="372"/>
                      <a:pt x="9310" y="372"/>
                      <a:pt x="9310" y="372"/>
                    </a:cubicBezTo>
                    <a:cubicBezTo>
                      <a:pt x="9310" y="559"/>
                      <a:pt x="9310" y="559"/>
                      <a:pt x="9310" y="559"/>
                    </a:cubicBezTo>
                    <a:cubicBezTo>
                      <a:pt x="9310" y="559"/>
                      <a:pt x="9310" y="559"/>
                      <a:pt x="9310" y="745"/>
                    </a:cubicBezTo>
                    <a:cubicBezTo>
                      <a:pt x="9310" y="745"/>
                      <a:pt x="9310" y="745"/>
                      <a:pt x="9310" y="745"/>
                    </a:cubicBezTo>
                    <a:cubicBezTo>
                      <a:pt x="9124" y="745"/>
                      <a:pt x="9124" y="745"/>
                      <a:pt x="9124" y="745"/>
                    </a:cubicBezTo>
                    <a:cubicBezTo>
                      <a:pt x="9124" y="745"/>
                      <a:pt x="9124" y="745"/>
                      <a:pt x="9124" y="745"/>
                    </a:cubicBezTo>
                    <a:cubicBezTo>
                      <a:pt x="9124" y="931"/>
                      <a:pt x="9124" y="931"/>
                      <a:pt x="8938" y="931"/>
                    </a:cubicBezTo>
                    <a:cubicBezTo>
                      <a:pt x="8938" y="931"/>
                      <a:pt x="8938" y="931"/>
                      <a:pt x="8938" y="931"/>
                    </a:cubicBezTo>
                    <a:cubicBezTo>
                      <a:pt x="8938" y="1117"/>
                      <a:pt x="8938" y="1117"/>
                      <a:pt x="8938" y="1117"/>
                    </a:cubicBezTo>
                    <a:cubicBezTo>
                      <a:pt x="8938" y="1117"/>
                      <a:pt x="8938" y="1117"/>
                      <a:pt x="8938" y="1117"/>
                    </a:cubicBezTo>
                    <a:cubicBezTo>
                      <a:pt x="8938" y="1117"/>
                      <a:pt x="8938" y="1117"/>
                      <a:pt x="8938" y="1117"/>
                    </a:cubicBezTo>
                    <a:cubicBezTo>
                      <a:pt x="8938" y="1303"/>
                      <a:pt x="9124" y="1303"/>
                      <a:pt x="9124" y="1303"/>
                    </a:cubicBezTo>
                    <a:cubicBezTo>
                      <a:pt x="9124" y="1303"/>
                      <a:pt x="9124" y="1490"/>
                      <a:pt x="9310" y="1490"/>
                    </a:cubicBezTo>
                    <a:cubicBezTo>
                      <a:pt x="9310" y="1490"/>
                      <a:pt x="9310" y="1490"/>
                      <a:pt x="9310" y="1490"/>
                    </a:cubicBezTo>
                    <a:cubicBezTo>
                      <a:pt x="9683" y="1490"/>
                      <a:pt x="9683" y="1490"/>
                      <a:pt x="9683" y="1490"/>
                    </a:cubicBezTo>
                    <a:cubicBezTo>
                      <a:pt x="9683" y="1490"/>
                      <a:pt x="9683" y="1490"/>
                      <a:pt x="9683" y="1490"/>
                    </a:cubicBezTo>
                    <a:cubicBezTo>
                      <a:pt x="9683" y="1490"/>
                      <a:pt x="9683" y="1490"/>
                      <a:pt x="9683" y="1490"/>
                    </a:cubicBezTo>
                    <a:cubicBezTo>
                      <a:pt x="9869" y="1490"/>
                      <a:pt x="9869" y="1490"/>
                      <a:pt x="9869" y="1303"/>
                    </a:cubicBezTo>
                    <a:cubicBezTo>
                      <a:pt x="9869" y="1303"/>
                      <a:pt x="9869" y="1303"/>
                      <a:pt x="9869" y="1303"/>
                    </a:cubicBezTo>
                    <a:cubicBezTo>
                      <a:pt x="9869" y="1303"/>
                      <a:pt x="9869" y="1303"/>
                      <a:pt x="9869" y="1303"/>
                    </a:cubicBezTo>
                    <a:cubicBezTo>
                      <a:pt x="9869" y="1117"/>
                      <a:pt x="9869" y="1117"/>
                      <a:pt x="9869" y="1117"/>
                    </a:cubicBezTo>
                    <a:cubicBezTo>
                      <a:pt x="9869" y="1117"/>
                      <a:pt x="9869" y="1117"/>
                      <a:pt x="9869" y="1117"/>
                    </a:cubicBezTo>
                    <a:cubicBezTo>
                      <a:pt x="9869" y="1117"/>
                      <a:pt x="9869" y="1117"/>
                      <a:pt x="9869" y="1117"/>
                    </a:cubicBezTo>
                    <a:cubicBezTo>
                      <a:pt x="9869" y="1117"/>
                      <a:pt x="10055" y="1117"/>
                      <a:pt x="10055" y="1117"/>
                    </a:cubicBezTo>
                    <a:cubicBezTo>
                      <a:pt x="10055" y="1117"/>
                      <a:pt x="10055" y="1117"/>
                      <a:pt x="10055" y="1117"/>
                    </a:cubicBezTo>
                    <a:cubicBezTo>
                      <a:pt x="10055" y="1117"/>
                      <a:pt x="10055" y="1117"/>
                      <a:pt x="10055" y="1117"/>
                    </a:cubicBezTo>
                    <a:cubicBezTo>
                      <a:pt x="10241" y="1117"/>
                      <a:pt x="10241" y="1117"/>
                      <a:pt x="10241" y="1117"/>
                    </a:cubicBezTo>
                    <a:cubicBezTo>
                      <a:pt x="10241" y="1117"/>
                      <a:pt x="10428" y="1117"/>
                      <a:pt x="10428" y="931"/>
                    </a:cubicBezTo>
                    <a:cubicBezTo>
                      <a:pt x="10428" y="931"/>
                      <a:pt x="10428" y="931"/>
                      <a:pt x="10428" y="931"/>
                    </a:cubicBezTo>
                    <a:cubicBezTo>
                      <a:pt x="10428" y="931"/>
                      <a:pt x="10428" y="931"/>
                      <a:pt x="10428" y="931"/>
                    </a:cubicBezTo>
                    <a:cubicBezTo>
                      <a:pt x="10428" y="931"/>
                      <a:pt x="10428" y="931"/>
                      <a:pt x="10428" y="931"/>
                    </a:cubicBezTo>
                    <a:cubicBezTo>
                      <a:pt x="10428" y="931"/>
                      <a:pt x="10428" y="931"/>
                      <a:pt x="10614" y="931"/>
                    </a:cubicBezTo>
                    <a:cubicBezTo>
                      <a:pt x="10614" y="931"/>
                      <a:pt x="10614" y="931"/>
                      <a:pt x="10614" y="745"/>
                    </a:cubicBezTo>
                    <a:cubicBezTo>
                      <a:pt x="10614" y="745"/>
                      <a:pt x="10614" y="745"/>
                      <a:pt x="10614" y="745"/>
                    </a:cubicBezTo>
                    <a:cubicBezTo>
                      <a:pt x="10800" y="745"/>
                      <a:pt x="10800" y="745"/>
                      <a:pt x="10800" y="745"/>
                    </a:cubicBezTo>
                    <a:cubicBezTo>
                      <a:pt x="10800" y="745"/>
                      <a:pt x="10800" y="745"/>
                      <a:pt x="10800" y="745"/>
                    </a:cubicBezTo>
                    <a:cubicBezTo>
                      <a:pt x="10800" y="745"/>
                      <a:pt x="10986" y="745"/>
                      <a:pt x="10986" y="745"/>
                    </a:cubicBezTo>
                    <a:cubicBezTo>
                      <a:pt x="10986" y="745"/>
                      <a:pt x="10986" y="745"/>
                      <a:pt x="10986" y="745"/>
                    </a:cubicBezTo>
                    <a:cubicBezTo>
                      <a:pt x="10986" y="745"/>
                      <a:pt x="10986" y="745"/>
                      <a:pt x="10986" y="745"/>
                    </a:cubicBezTo>
                    <a:cubicBezTo>
                      <a:pt x="10986" y="745"/>
                      <a:pt x="10986" y="745"/>
                      <a:pt x="10986" y="745"/>
                    </a:cubicBezTo>
                    <a:cubicBezTo>
                      <a:pt x="10986" y="745"/>
                      <a:pt x="10986" y="745"/>
                      <a:pt x="10986" y="745"/>
                    </a:cubicBezTo>
                    <a:cubicBezTo>
                      <a:pt x="10986" y="559"/>
                      <a:pt x="10986" y="559"/>
                      <a:pt x="10986" y="559"/>
                    </a:cubicBezTo>
                    <a:cubicBezTo>
                      <a:pt x="10986" y="559"/>
                      <a:pt x="10986" y="559"/>
                      <a:pt x="10986" y="559"/>
                    </a:cubicBezTo>
                    <a:cubicBezTo>
                      <a:pt x="10986" y="559"/>
                      <a:pt x="10986" y="559"/>
                      <a:pt x="10986" y="559"/>
                    </a:cubicBezTo>
                    <a:cubicBezTo>
                      <a:pt x="10986" y="372"/>
                      <a:pt x="10986" y="372"/>
                      <a:pt x="10986" y="372"/>
                    </a:cubicBezTo>
                    <a:cubicBezTo>
                      <a:pt x="10986" y="372"/>
                      <a:pt x="10986" y="372"/>
                      <a:pt x="11172" y="186"/>
                    </a:cubicBezTo>
                    <a:cubicBezTo>
                      <a:pt x="11172" y="186"/>
                      <a:pt x="11172" y="186"/>
                      <a:pt x="11172" y="186"/>
                    </a:cubicBezTo>
                    <a:cubicBezTo>
                      <a:pt x="11172" y="186"/>
                      <a:pt x="11172" y="186"/>
                      <a:pt x="11172" y="186"/>
                    </a:cubicBezTo>
                    <a:cubicBezTo>
                      <a:pt x="11172" y="0"/>
                      <a:pt x="11172" y="0"/>
                      <a:pt x="11172" y="0"/>
                    </a:cubicBezTo>
                    <a:cubicBezTo>
                      <a:pt x="12662" y="186"/>
                      <a:pt x="13966" y="559"/>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303"/>
                      <a:pt x="15269" y="1303"/>
                      <a:pt x="15269" y="1303"/>
                    </a:cubicBezTo>
                    <a:cubicBezTo>
                      <a:pt x="15269" y="1303"/>
                      <a:pt x="15269" y="1303"/>
                      <a:pt x="15269" y="1303"/>
                    </a:cubicBezTo>
                    <a:cubicBezTo>
                      <a:pt x="15269" y="1303"/>
                      <a:pt x="15269" y="1303"/>
                      <a:pt x="15269" y="1303"/>
                    </a:cubicBezTo>
                    <a:cubicBezTo>
                      <a:pt x="15269" y="1303"/>
                      <a:pt x="15269" y="1303"/>
                      <a:pt x="15269" y="1303"/>
                    </a:cubicBezTo>
                    <a:cubicBezTo>
                      <a:pt x="15269" y="1303"/>
                      <a:pt x="15269" y="1303"/>
                      <a:pt x="15269" y="1303"/>
                    </a:cubicBezTo>
                    <a:cubicBezTo>
                      <a:pt x="15269" y="1490"/>
                      <a:pt x="15269" y="1490"/>
                      <a:pt x="15269" y="1490"/>
                    </a:cubicBezTo>
                    <a:cubicBezTo>
                      <a:pt x="15269" y="1490"/>
                      <a:pt x="15269" y="1490"/>
                      <a:pt x="15269" y="1490"/>
                    </a:cubicBezTo>
                    <a:cubicBezTo>
                      <a:pt x="15269" y="1490"/>
                      <a:pt x="15269" y="1676"/>
                      <a:pt x="15269" y="1676"/>
                    </a:cubicBezTo>
                    <a:cubicBezTo>
                      <a:pt x="15269" y="1676"/>
                      <a:pt x="15269" y="1676"/>
                      <a:pt x="15269" y="1676"/>
                    </a:cubicBezTo>
                    <a:cubicBezTo>
                      <a:pt x="15455" y="1676"/>
                      <a:pt x="15455" y="1862"/>
                      <a:pt x="15455" y="1862"/>
                    </a:cubicBezTo>
                    <a:cubicBezTo>
                      <a:pt x="15455" y="1862"/>
                      <a:pt x="15455" y="1862"/>
                      <a:pt x="15455" y="1862"/>
                    </a:cubicBezTo>
                    <a:cubicBezTo>
                      <a:pt x="15455" y="1862"/>
                      <a:pt x="15455" y="1862"/>
                      <a:pt x="15455" y="1862"/>
                    </a:cubicBezTo>
                    <a:cubicBezTo>
                      <a:pt x="15455" y="1862"/>
                      <a:pt x="15455" y="1862"/>
                      <a:pt x="15455" y="1862"/>
                    </a:cubicBezTo>
                    <a:cubicBezTo>
                      <a:pt x="15455" y="1862"/>
                      <a:pt x="15455" y="1862"/>
                      <a:pt x="15455" y="1862"/>
                    </a:cubicBezTo>
                    <a:cubicBezTo>
                      <a:pt x="15455" y="2048"/>
                      <a:pt x="15455" y="2048"/>
                      <a:pt x="15455" y="2048"/>
                    </a:cubicBezTo>
                    <a:cubicBezTo>
                      <a:pt x="15455" y="1862"/>
                      <a:pt x="15455" y="1862"/>
                      <a:pt x="15455" y="1862"/>
                    </a:cubicBezTo>
                    <a:cubicBezTo>
                      <a:pt x="15083" y="1862"/>
                      <a:pt x="15083" y="1862"/>
                      <a:pt x="15083" y="1862"/>
                    </a:cubicBezTo>
                    <a:cubicBezTo>
                      <a:pt x="15083" y="1862"/>
                      <a:pt x="15083" y="1862"/>
                      <a:pt x="15083" y="1862"/>
                    </a:cubicBezTo>
                    <a:cubicBezTo>
                      <a:pt x="15083" y="1862"/>
                      <a:pt x="15083" y="1862"/>
                      <a:pt x="15083" y="1862"/>
                    </a:cubicBezTo>
                    <a:cubicBezTo>
                      <a:pt x="15083" y="1862"/>
                      <a:pt x="15083" y="2048"/>
                      <a:pt x="15083" y="2048"/>
                    </a:cubicBezTo>
                    <a:cubicBezTo>
                      <a:pt x="15083" y="2048"/>
                      <a:pt x="15083" y="2048"/>
                      <a:pt x="15083" y="2048"/>
                    </a:cubicBezTo>
                    <a:cubicBezTo>
                      <a:pt x="15083" y="2048"/>
                      <a:pt x="15083" y="2048"/>
                      <a:pt x="15083" y="2048"/>
                    </a:cubicBezTo>
                    <a:cubicBezTo>
                      <a:pt x="14897" y="2048"/>
                      <a:pt x="14897" y="2048"/>
                      <a:pt x="14897" y="2048"/>
                    </a:cubicBezTo>
                    <a:cubicBezTo>
                      <a:pt x="14897" y="2048"/>
                      <a:pt x="14897" y="2048"/>
                      <a:pt x="14897" y="2048"/>
                    </a:cubicBezTo>
                    <a:cubicBezTo>
                      <a:pt x="14897" y="2048"/>
                      <a:pt x="14897" y="2048"/>
                      <a:pt x="14897" y="2048"/>
                    </a:cubicBezTo>
                    <a:cubicBezTo>
                      <a:pt x="14710" y="2048"/>
                      <a:pt x="14710" y="2048"/>
                      <a:pt x="14710" y="2048"/>
                    </a:cubicBezTo>
                    <a:cubicBezTo>
                      <a:pt x="14710" y="2048"/>
                      <a:pt x="14710" y="2048"/>
                      <a:pt x="14710" y="2048"/>
                    </a:cubicBezTo>
                    <a:cubicBezTo>
                      <a:pt x="14710" y="2048"/>
                      <a:pt x="14710" y="2048"/>
                      <a:pt x="14710" y="2048"/>
                    </a:cubicBezTo>
                    <a:cubicBezTo>
                      <a:pt x="14710" y="2048"/>
                      <a:pt x="14710" y="2048"/>
                      <a:pt x="14710" y="2048"/>
                    </a:cubicBezTo>
                    <a:cubicBezTo>
                      <a:pt x="14524" y="2048"/>
                      <a:pt x="14524" y="2048"/>
                      <a:pt x="14524" y="2234"/>
                    </a:cubicBezTo>
                    <a:cubicBezTo>
                      <a:pt x="14338" y="2234"/>
                      <a:pt x="14338" y="2234"/>
                      <a:pt x="14338" y="2421"/>
                    </a:cubicBezTo>
                    <a:cubicBezTo>
                      <a:pt x="14338" y="2421"/>
                      <a:pt x="14338" y="2421"/>
                      <a:pt x="14338" y="2421"/>
                    </a:cubicBezTo>
                    <a:cubicBezTo>
                      <a:pt x="14338" y="2421"/>
                      <a:pt x="14338" y="2421"/>
                      <a:pt x="14338" y="2421"/>
                    </a:cubicBezTo>
                    <a:cubicBezTo>
                      <a:pt x="14338" y="2421"/>
                      <a:pt x="14152" y="2421"/>
                      <a:pt x="14152" y="2607"/>
                    </a:cubicBezTo>
                    <a:cubicBezTo>
                      <a:pt x="14152" y="2607"/>
                      <a:pt x="14152" y="2607"/>
                      <a:pt x="14152" y="2607"/>
                    </a:cubicBezTo>
                    <a:cubicBezTo>
                      <a:pt x="14152" y="2607"/>
                      <a:pt x="14152" y="2607"/>
                      <a:pt x="14152" y="2607"/>
                    </a:cubicBezTo>
                    <a:cubicBezTo>
                      <a:pt x="14338" y="2793"/>
                      <a:pt x="14338" y="2979"/>
                      <a:pt x="14524" y="2979"/>
                    </a:cubicBezTo>
                    <a:cubicBezTo>
                      <a:pt x="14524" y="2979"/>
                      <a:pt x="14524" y="3166"/>
                      <a:pt x="14710" y="3166"/>
                    </a:cubicBezTo>
                    <a:cubicBezTo>
                      <a:pt x="14710" y="3352"/>
                      <a:pt x="14897" y="3538"/>
                      <a:pt x="14897" y="3724"/>
                    </a:cubicBezTo>
                    <a:cubicBezTo>
                      <a:pt x="14897" y="3724"/>
                      <a:pt x="14897" y="3724"/>
                      <a:pt x="14897" y="3724"/>
                    </a:cubicBezTo>
                    <a:cubicBezTo>
                      <a:pt x="15083" y="3724"/>
                      <a:pt x="15083" y="3724"/>
                      <a:pt x="15083" y="3724"/>
                    </a:cubicBezTo>
                    <a:cubicBezTo>
                      <a:pt x="15083" y="3724"/>
                      <a:pt x="15083" y="3724"/>
                      <a:pt x="15083" y="3538"/>
                    </a:cubicBezTo>
                    <a:cubicBezTo>
                      <a:pt x="15083" y="3538"/>
                      <a:pt x="15083" y="3538"/>
                      <a:pt x="15083" y="3538"/>
                    </a:cubicBezTo>
                    <a:cubicBezTo>
                      <a:pt x="15083" y="3538"/>
                      <a:pt x="15083" y="3538"/>
                      <a:pt x="15083" y="3538"/>
                    </a:cubicBezTo>
                    <a:cubicBezTo>
                      <a:pt x="15083" y="3538"/>
                      <a:pt x="15083" y="3538"/>
                      <a:pt x="15083" y="3538"/>
                    </a:cubicBezTo>
                    <a:cubicBezTo>
                      <a:pt x="15455" y="3538"/>
                      <a:pt x="15455" y="3538"/>
                      <a:pt x="15455" y="3538"/>
                    </a:cubicBezTo>
                    <a:cubicBezTo>
                      <a:pt x="15455" y="3538"/>
                      <a:pt x="15455" y="3538"/>
                      <a:pt x="15455" y="3538"/>
                    </a:cubicBezTo>
                    <a:cubicBezTo>
                      <a:pt x="15455" y="3538"/>
                      <a:pt x="15455" y="3538"/>
                      <a:pt x="15455" y="3538"/>
                    </a:cubicBezTo>
                    <a:cubicBezTo>
                      <a:pt x="15455" y="3538"/>
                      <a:pt x="15455" y="3538"/>
                      <a:pt x="15455" y="3352"/>
                    </a:cubicBezTo>
                    <a:cubicBezTo>
                      <a:pt x="15455" y="3352"/>
                      <a:pt x="15641" y="3352"/>
                      <a:pt x="15641" y="3352"/>
                    </a:cubicBezTo>
                    <a:cubicBezTo>
                      <a:pt x="15641" y="3352"/>
                      <a:pt x="15641" y="3352"/>
                      <a:pt x="15641" y="3352"/>
                    </a:cubicBezTo>
                    <a:cubicBezTo>
                      <a:pt x="15641" y="3352"/>
                      <a:pt x="15641" y="3352"/>
                      <a:pt x="15641" y="3538"/>
                    </a:cubicBezTo>
                    <a:cubicBezTo>
                      <a:pt x="15641" y="3538"/>
                      <a:pt x="15641" y="3538"/>
                      <a:pt x="15641" y="3538"/>
                    </a:cubicBezTo>
                    <a:cubicBezTo>
                      <a:pt x="15641" y="3538"/>
                      <a:pt x="15828" y="3538"/>
                      <a:pt x="15828" y="3538"/>
                    </a:cubicBezTo>
                    <a:cubicBezTo>
                      <a:pt x="15828" y="3538"/>
                      <a:pt x="15828" y="3538"/>
                      <a:pt x="15828" y="3538"/>
                    </a:cubicBezTo>
                    <a:cubicBezTo>
                      <a:pt x="15828" y="3538"/>
                      <a:pt x="15828" y="3538"/>
                      <a:pt x="15828" y="3538"/>
                    </a:cubicBezTo>
                    <a:cubicBezTo>
                      <a:pt x="15828" y="3538"/>
                      <a:pt x="15828" y="3538"/>
                      <a:pt x="15828" y="3538"/>
                    </a:cubicBezTo>
                    <a:cubicBezTo>
                      <a:pt x="15828" y="3538"/>
                      <a:pt x="16014" y="3538"/>
                      <a:pt x="16014" y="3538"/>
                    </a:cubicBezTo>
                    <a:cubicBezTo>
                      <a:pt x="16014" y="3538"/>
                      <a:pt x="16014" y="3538"/>
                      <a:pt x="16014" y="3724"/>
                    </a:cubicBezTo>
                    <a:cubicBezTo>
                      <a:pt x="16014" y="3724"/>
                      <a:pt x="16014" y="3724"/>
                      <a:pt x="16014" y="3724"/>
                    </a:cubicBezTo>
                    <a:cubicBezTo>
                      <a:pt x="16014" y="3724"/>
                      <a:pt x="16014" y="3724"/>
                      <a:pt x="16014" y="3724"/>
                    </a:cubicBezTo>
                    <a:cubicBezTo>
                      <a:pt x="16200" y="3724"/>
                      <a:pt x="16200" y="3724"/>
                      <a:pt x="16200" y="3724"/>
                    </a:cubicBezTo>
                    <a:cubicBezTo>
                      <a:pt x="16200" y="3724"/>
                      <a:pt x="16200" y="3724"/>
                      <a:pt x="16200" y="3724"/>
                    </a:cubicBezTo>
                    <a:cubicBezTo>
                      <a:pt x="16200" y="3724"/>
                      <a:pt x="16200" y="3724"/>
                      <a:pt x="16200" y="3724"/>
                    </a:cubicBezTo>
                    <a:cubicBezTo>
                      <a:pt x="16200" y="3724"/>
                      <a:pt x="16200" y="3724"/>
                      <a:pt x="16200" y="3724"/>
                    </a:cubicBezTo>
                    <a:cubicBezTo>
                      <a:pt x="16386" y="3724"/>
                      <a:pt x="16386" y="3724"/>
                      <a:pt x="16386" y="3910"/>
                    </a:cubicBezTo>
                    <a:cubicBezTo>
                      <a:pt x="16386" y="3910"/>
                      <a:pt x="16386" y="3910"/>
                      <a:pt x="16386" y="3910"/>
                    </a:cubicBezTo>
                    <a:cubicBezTo>
                      <a:pt x="16386" y="4283"/>
                      <a:pt x="16386" y="4283"/>
                      <a:pt x="16386" y="4283"/>
                    </a:cubicBezTo>
                    <a:cubicBezTo>
                      <a:pt x="16572" y="4283"/>
                      <a:pt x="16572" y="4283"/>
                      <a:pt x="16572" y="4283"/>
                    </a:cubicBezTo>
                    <a:cubicBezTo>
                      <a:pt x="16572" y="4283"/>
                      <a:pt x="16572" y="4283"/>
                      <a:pt x="16572" y="4283"/>
                    </a:cubicBezTo>
                    <a:cubicBezTo>
                      <a:pt x="16572" y="4283"/>
                      <a:pt x="16572" y="4283"/>
                      <a:pt x="16572" y="4283"/>
                    </a:cubicBezTo>
                    <a:cubicBezTo>
                      <a:pt x="16572" y="4283"/>
                      <a:pt x="16572" y="4283"/>
                      <a:pt x="16572" y="4283"/>
                    </a:cubicBezTo>
                    <a:cubicBezTo>
                      <a:pt x="16572" y="4469"/>
                      <a:pt x="16572" y="4469"/>
                      <a:pt x="16572" y="4469"/>
                    </a:cubicBezTo>
                    <a:cubicBezTo>
                      <a:pt x="16759" y="4469"/>
                      <a:pt x="16759" y="4469"/>
                      <a:pt x="16759" y="4469"/>
                    </a:cubicBezTo>
                    <a:cubicBezTo>
                      <a:pt x="16759" y="4283"/>
                      <a:pt x="16759" y="4283"/>
                      <a:pt x="16759" y="4283"/>
                    </a:cubicBezTo>
                    <a:cubicBezTo>
                      <a:pt x="16759" y="4283"/>
                      <a:pt x="16759" y="4283"/>
                      <a:pt x="16759" y="4283"/>
                    </a:cubicBezTo>
                    <a:cubicBezTo>
                      <a:pt x="16759" y="4283"/>
                      <a:pt x="16759" y="4283"/>
                      <a:pt x="16759" y="4283"/>
                    </a:cubicBezTo>
                    <a:cubicBezTo>
                      <a:pt x="16759" y="4283"/>
                      <a:pt x="16945" y="4097"/>
                      <a:pt x="16945" y="4097"/>
                    </a:cubicBezTo>
                    <a:cubicBezTo>
                      <a:pt x="16945" y="4097"/>
                      <a:pt x="16945" y="4097"/>
                      <a:pt x="16945" y="4097"/>
                    </a:cubicBezTo>
                    <a:cubicBezTo>
                      <a:pt x="16945" y="3724"/>
                      <a:pt x="16945" y="3724"/>
                      <a:pt x="16945" y="3724"/>
                    </a:cubicBezTo>
                    <a:cubicBezTo>
                      <a:pt x="16945" y="3724"/>
                      <a:pt x="16759" y="3724"/>
                      <a:pt x="16759" y="3724"/>
                    </a:cubicBezTo>
                    <a:cubicBezTo>
                      <a:pt x="16759" y="3724"/>
                      <a:pt x="16759" y="3724"/>
                      <a:pt x="16759" y="3724"/>
                    </a:cubicBezTo>
                    <a:cubicBezTo>
                      <a:pt x="16759" y="3538"/>
                      <a:pt x="16759" y="3538"/>
                      <a:pt x="16572" y="3538"/>
                    </a:cubicBezTo>
                    <a:cubicBezTo>
                      <a:pt x="16572" y="3538"/>
                      <a:pt x="16572" y="3538"/>
                      <a:pt x="16572" y="3538"/>
                    </a:cubicBezTo>
                    <a:cubicBezTo>
                      <a:pt x="16572"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945" y="3538"/>
                    </a:cubicBezTo>
                    <a:cubicBezTo>
                      <a:pt x="16945" y="3538"/>
                      <a:pt x="16945" y="3538"/>
                      <a:pt x="16945" y="3538"/>
                    </a:cubicBezTo>
                    <a:cubicBezTo>
                      <a:pt x="16945" y="3538"/>
                      <a:pt x="16945" y="3538"/>
                      <a:pt x="16945" y="3538"/>
                    </a:cubicBezTo>
                    <a:cubicBezTo>
                      <a:pt x="16945" y="3538"/>
                      <a:pt x="16945" y="3538"/>
                      <a:pt x="16945" y="3538"/>
                    </a:cubicBezTo>
                    <a:cubicBezTo>
                      <a:pt x="16945" y="3724"/>
                      <a:pt x="16945" y="3724"/>
                      <a:pt x="16945" y="3724"/>
                    </a:cubicBezTo>
                    <a:cubicBezTo>
                      <a:pt x="16945" y="3724"/>
                      <a:pt x="16945" y="3724"/>
                      <a:pt x="16945" y="3724"/>
                    </a:cubicBezTo>
                    <a:cubicBezTo>
                      <a:pt x="16945" y="3910"/>
                      <a:pt x="17131" y="3910"/>
                      <a:pt x="17131" y="3910"/>
                    </a:cubicBezTo>
                    <a:cubicBezTo>
                      <a:pt x="17131" y="3910"/>
                      <a:pt x="17131" y="3910"/>
                      <a:pt x="17131" y="3910"/>
                    </a:cubicBezTo>
                    <a:cubicBezTo>
                      <a:pt x="17131" y="3910"/>
                      <a:pt x="17131" y="3910"/>
                      <a:pt x="17131" y="3910"/>
                    </a:cubicBezTo>
                    <a:cubicBezTo>
                      <a:pt x="17131" y="3910"/>
                      <a:pt x="17131" y="3910"/>
                      <a:pt x="17131" y="3910"/>
                    </a:cubicBezTo>
                    <a:cubicBezTo>
                      <a:pt x="17131" y="3910"/>
                      <a:pt x="17131" y="3910"/>
                      <a:pt x="17131" y="3910"/>
                    </a:cubicBezTo>
                    <a:cubicBezTo>
                      <a:pt x="17131" y="3910"/>
                      <a:pt x="17131" y="4097"/>
                      <a:pt x="17317" y="4097"/>
                    </a:cubicBezTo>
                    <a:cubicBezTo>
                      <a:pt x="17317" y="4097"/>
                      <a:pt x="17317" y="4097"/>
                      <a:pt x="17317" y="4097"/>
                    </a:cubicBezTo>
                    <a:cubicBezTo>
                      <a:pt x="17317" y="4097"/>
                      <a:pt x="17317" y="4097"/>
                      <a:pt x="17317" y="4097"/>
                    </a:cubicBezTo>
                    <a:cubicBezTo>
                      <a:pt x="17317" y="4097"/>
                      <a:pt x="17317" y="4097"/>
                      <a:pt x="17317" y="4097"/>
                    </a:cubicBezTo>
                    <a:cubicBezTo>
                      <a:pt x="17317" y="4097"/>
                      <a:pt x="17503" y="4097"/>
                      <a:pt x="17503" y="4097"/>
                    </a:cubicBezTo>
                    <a:cubicBezTo>
                      <a:pt x="17503" y="3910"/>
                      <a:pt x="17503" y="3910"/>
                      <a:pt x="17503" y="3910"/>
                    </a:cubicBezTo>
                    <a:cubicBezTo>
                      <a:pt x="17503" y="3910"/>
                      <a:pt x="17503" y="3910"/>
                      <a:pt x="17503" y="3910"/>
                    </a:cubicBezTo>
                    <a:cubicBezTo>
                      <a:pt x="17503" y="3910"/>
                      <a:pt x="17503" y="3724"/>
                      <a:pt x="17503" y="3724"/>
                    </a:cubicBezTo>
                    <a:cubicBezTo>
                      <a:pt x="17503" y="3538"/>
                      <a:pt x="17503" y="3352"/>
                      <a:pt x="17317" y="3352"/>
                    </a:cubicBezTo>
                    <a:cubicBezTo>
                      <a:pt x="17317" y="3166"/>
                      <a:pt x="17317" y="3166"/>
                      <a:pt x="17317" y="3166"/>
                    </a:cubicBezTo>
                    <a:cubicBezTo>
                      <a:pt x="17317" y="3166"/>
                      <a:pt x="17317" y="3166"/>
                      <a:pt x="17317" y="3166"/>
                    </a:cubicBezTo>
                    <a:cubicBezTo>
                      <a:pt x="17317" y="3166"/>
                      <a:pt x="17317" y="3166"/>
                      <a:pt x="17317" y="3166"/>
                    </a:cubicBezTo>
                    <a:cubicBezTo>
                      <a:pt x="17317" y="3166"/>
                      <a:pt x="17317" y="3166"/>
                      <a:pt x="17317" y="2979"/>
                    </a:cubicBezTo>
                    <a:cubicBezTo>
                      <a:pt x="17317" y="2979"/>
                      <a:pt x="17317" y="2979"/>
                      <a:pt x="17317" y="2979"/>
                    </a:cubicBezTo>
                    <a:cubicBezTo>
                      <a:pt x="17317" y="2979"/>
                      <a:pt x="17317" y="2979"/>
                      <a:pt x="17317" y="2979"/>
                    </a:cubicBezTo>
                    <a:cubicBezTo>
                      <a:pt x="17503" y="2979"/>
                      <a:pt x="17503" y="2979"/>
                      <a:pt x="17503" y="3166"/>
                    </a:cubicBezTo>
                    <a:cubicBezTo>
                      <a:pt x="17690" y="3166"/>
                      <a:pt x="17690" y="3166"/>
                      <a:pt x="17690" y="3166"/>
                    </a:cubicBezTo>
                    <a:cubicBezTo>
                      <a:pt x="17690" y="3166"/>
                      <a:pt x="17690" y="3166"/>
                      <a:pt x="17690" y="3166"/>
                    </a:cubicBezTo>
                    <a:cubicBezTo>
                      <a:pt x="17690" y="3166"/>
                      <a:pt x="17690" y="3166"/>
                      <a:pt x="17876" y="3166"/>
                    </a:cubicBezTo>
                    <a:cubicBezTo>
                      <a:pt x="17876" y="3166"/>
                      <a:pt x="17876" y="3166"/>
                      <a:pt x="17876" y="3166"/>
                    </a:cubicBezTo>
                    <a:cubicBezTo>
                      <a:pt x="17876" y="3166"/>
                      <a:pt x="17876" y="3352"/>
                      <a:pt x="17876" y="3352"/>
                    </a:cubicBezTo>
                    <a:cubicBezTo>
                      <a:pt x="17876" y="3352"/>
                      <a:pt x="17876" y="3352"/>
                      <a:pt x="17876" y="3352"/>
                    </a:cubicBezTo>
                    <a:cubicBezTo>
                      <a:pt x="18062" y="3352"/>
                      <a:pt x="18062" y="3352"/>
                      <a:pt x="18062" y="3538"/>
                    </a:cubicBezTo>
                    <a:cubicBezTo>
                      <a:pt x="18062" y="3538"/>
                      <a:pt x="18062" y="3538"/>
                      <a:pt x="18062" y="3538"/>
                    </a:cubicBezTo>
                    <a:cubicBezTo>
                      <a:pt x="18062" y="3538"/>
                      <a:pt x="18062" y="3538"/>
                      <a:pt x="18062" y="3538"/>
                    </a:cubicBezTo>
                    <a:cubicBezTo>
                      <a:pt x="17876" y="3538"/>
                      <a:pt x="17876" y="3538"/>
                      <a:pt x="17876" y="3538"/>
                    </a:cubicBezTo>
                    <a:cubicBezTo>
                      <a:pt x="17876" y="3538"/>
                      <a:pt x="17876" y="3538"/>
                      <a:pt x="17876" y="3724"/>
                    </a:cubicBezTo>
                    <a:cubicBezTo>
                      <a:pt x="17876" y="3724"/>
                      <a:pt x="17876" y="3724"/>
                      <a:pt x="17876" y="3724"/>
                    </a:cubicBezTo>
                    <a:cubicBezTo>
                      <a:pt x="17876" y="3724"/>
                      <a:pt x="17876" y="3724"/>
                      <a:pt x="17876" y="3724"/>
                    </a:cubicBezTo>
                    <a:cubicBezTo>
                      <a:pt x="17876" y="3724"/>
                      <a:pt x="17876" y="3724"/>
                      <a:pt x="17876" y="3724"/>
                    </a:cubicBezTo>
                    <a:cubicBezTo>
                      <a:pt x="17690" y="3724"/>
                      <a:pt x="17690" y="3724"/>
                      <a:pt x="17690" y="3724"/>
                    </a:cubicBezTo>
                    <a:cubicBezTo>
                      <a:pt x="17690" y="3724"/>
                      <a:pt x="17690" y="3724"/>
                      <a:pt x="17690" y="3724"/>
                    </a:cubicBezTo>
                    <a:cubicBezTo>
                      <a:pt x="17690" y="3910"/>
                      <a:pt x="17690" y="3910"/>
                      <a:pt x="17876" y="3910"/>
                    </a:cubicBezTo>
                    <a:cubicBezTo>
                      <a:pt x="17876" y="4097"/>
                      <a:pt x="17876" y="4097"/>
                      <a:pt x="17876" y="4097"/>
                    </a:cubicBezTo>
                    <a:cubicBezTo>
                      <a:pt x="17876" y="4097"/>
                      <a:pt x="17876" y="4097"/>
                      <a:pt x="17876" y="4097"/>
                    </a:cubicBezTo>
                    <a:cubicBezTo>
                      <a:pt x="17876" y="4097"/>
                      <a:pt x="17876" y="4097"/>
                      <a:pt x="17876" y="4097"/>
                    </a:cubicBezTo>
                    <a:cubicBezTo>
                      <a:pt x="17876" y="4097"/>
                      <a:pt x="17876" y="4097"/>
                      <a:pt x="17876" y="4097"/>
                    </a:cubicBezTo>
                    <a:cubicBezTo>
                      <a:pt x="17876" y="4097"/>
                      <a:pt x="17876" y="4283"/>
                      <a:pt x="18062" y="4283"/>
                    </a:cubicBezTo>
                    <a:cubicBezTo>
                      <a:pt x="18062" y="4283"/>
                      <a:pt x="18062" y="4283"/>
                      <a:pt x="18062" y="4283"/>
                    </a:cubicBezTo>
                    <a:cubicBezTo>
                      <a:pt x="18062" y="4283"/>
                      <a:pt x="18062" y="4283"/>
                      <a:pt x="18062" y="4283"/>
                    </a:cubicBezTo>
                    <a:cubicBezTo>
                      <a:pt x="18062" y="4283"/>
                      <a:pt x="18062" y="4283"/>
                      <a:pt x="18062" y="4283"/>
                    </a:cubicBezTo>
                    <a:cubicBezTo>
                      <a:pt x="18062" y="4283"/>
                      <a:pt x="18062" y="4283"/>
                      <a:pt x="18062" y="4283"/>
                    </a:cubicBezTo>
                    <a:cubicBezTo>
                      <a:pt x="18248" y="4469"/>
                      <a:pt x="18248" y="4469"/>
                      <a:pt x="18248" y="4469"/>
                    </a:cubicBezTo>
                    <a:cubicBezTo>
                      <a:pt x="18248" y="4469"/>
                      <a:pt x="18248" y="4469"/>
                      <a:pt x="18248" y="4469"/>
                    </a:cubicBezTo>
                    <a:cubicBezTo>
                      <a:pt x="18248" y="4469"/>
                      <a:pt x="18434" y="4469"/>
                      <a:pt x="18434" y="4469"/>
                    </a:cubicBezTo>
                    <a:cubicBezTo>
                      <a:pt x="18434" y="4469"/>
                      <a:pt x="18434" y="4469"/>
                      <a:pt x="18434" y="4469"/>
                    </a:cubicBezTo>
                    <a:cubicBezTo>
                      <a:pt x="18434" y="4469"/>
                      <a:pt x="18434" y="4469"/>
                      <a:pt x="18434" y="4469"/>
                    </a:cubicBezTo>
                    <a:cubicBezTo>
                      <a:pt x="18434" y="4469"/>
                      <a:pt x="18434" y="4469"/>
                      <a:pt x="18434" y="4469"/>
                    </a:cubicBezTo>
                    <a:cubicBezTo>
                      <a:pt x="18434" y="4469"/>
                      <a:pt x="18434" y="4283"/>
                      <a:pt x="18621" y="4283"/>
                    </a:cubicBezTo>
                    <a:cubicBezTo>
                      <a:pt x="18621" y="4283"/>
                      <a:pt x="18621" y="4283"/>
                      <a:pt x="18621" y="4283"/>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655"/>
                      <a:pt x="18621" y="4655"/>
                      <a:pt x="18621" y="4655"/>
                    </a:cubicBezTo>
                    <a:cubicBezTo>
                      <a:pt x="18621" y="4655"/>
                      <a:pt x="18621" y="4655"/>
                      <a:pt x="18621" y="4655"/>
                    </a:cubicBezTo>
                    <a:cubicBezTo>
                      <a:pt x="18621" y="4655"/>
                      <a:pt x="18621" y="4841"/>
                      <a:pt x="18807" y="4841"/>
                    </a:cubicBezTo>
                    <a:cubicBezTo>
                      <a:pt x="18807" y="4841"/>
                      <a:pt x="18807" y="4841"/>
                      <a:pt x="18807" y="4841"/>
                    </a:cubicBezTo>
                    <a:cubicBezTo>
                      <a:pt x="18807" y="4841"/>
                      <a:pt x="18807" y="4841"/>
                      <a:pt x="18807" y="4841"/>
                    </a:cubicBezTo>
                    <a:cubicBezTo>
                      <a:pt x="18807" y="4841"/>
                      <a:pt x="18807" y="4841"/>
                      <a:pt x="18807" y="4841"/>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214"/>
                      <a:pt x="18807" y="5214"/>
                    </a:cubicBezTo>
                    <a:cubicBezTo>
                      <a:pt x="18807" y="5214"/>
                      <a:pt x="18807" y="5028"/>
                      <a:pt x="18807" y="5028"/>
                    </a:cubicBezTo>
                    <a:cubicBezTo>
                      <a:pt x="18621" y="5028"/>
                      <a:pt x="18621" y="5028"/>
                      <a:pt x="18621" y="5028"/>
                    </a:cubicBezTo>
                    <a:cubicBezTo>
                      <a:pt x="18621" y="5214"/>
                      <a:pt x="18621" y="5214"/>
                      <a:pt x="18621" y="5214"/>
                    </a:cubicBezTo>
                    <a:cubicBezTo>
                      <a:pt x="18621" y="5214"/>
                      <a:pt x="18621" y="5214"/>
                      <a:pt x="18621" y="5214"/>
                    </a:cubicBezTo>
                    <a:cubicBezTo>
                      <a:pt x="18621" y="5214"/>
                      <a:pt x="18621" y="5214"/>
                      <a:pt x="18621" y="5214"/>
                    </a:cubicBezTo>
                    <a:cubicBezTo>
                      <a:pt x="18621" y="5214"/>
                      <a:pt x="18434" y="5214"/>
                      <a:pt x="18434" y="5214"/>
                    </a:cubicBezTo>
                    <a:cubicBezTo>
                      <a:pt x="18434" y="5028"/>
                      <a:pt x="18434" y="5028"/>
                      <a:pt x="18434" y="5028"/>
                    </a:cubicBezTo>
                    <a:cubicBezTo>
                      <a:pt x="18434" y="5028"/>
                      <a:pt x="18434"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062" y="5028"/>
                      <a:pt x="18062" y="5028"/>
                      <a:pt x="18062" y="5028"/>
                    </a:cubicBezTo>
                    <a:cubicBezTo>
                      <a:pt x="18062" y="5028"/>
                      <a:pt x="18062" y="5028"/>
                      <a:pt x="18062" y="4841"/>
                    </a:cubicBezTo>
                    <a:cubicBezTo>
                      <a:pt x="17876" y="4841"/>
                      <a:pt x="17876" y="4841"/>
                      <a:pt x="17876" y="4841"/>
                    </a:cubicBezTo>
                    <a:cubicBezTo>
                      <a:pt x="17876" y="5028"/>
                      <a:pt x="17876" y="5028"/>
                      <a:pt x="17876" y="5028"/>
                    </a:cubicBezTo>
                    <a:cubicBezTo>
                      <a:pt x="17876" y="5028"/>
                      <a:pt x="17876" y="5214"/>
                      <a:pt x="17876" y="5214"/>
                    </a:cubicBezTo>
                    <a:cubicBezTo>
                      <a:pt x="17876" y="5214"/>
                      <a:pt x="17876" y="5214"/>
                      <a:pt x="17876" y="5214"/>
                    </a:cubicBezTo>
                    <a:cubicBezTo>
                      <a:pt x="17876" y="5214"/>
                      <a:pt x="17876" y="5214"/>
                      <a:pt x="17690" y="5214"/>
                    </a:cubicBezTo>
                    <a:cubicBezTo>
                      <a:pt x="17690" y="5214"/>
                      <a:pt x="17690" y="5214"/>
                      <a:pt x="17690" y="5214"/>
                    </a:cubicBezTo>
                    <a:cubicBezTo>
                      <a:pt x="17690" y="5214"/>
                      <a:pt x="17690" y="5214"/>
                      <a:pt x="17690" y="5214"/>
                    </a:cubicBezTo>
                    <a:cubicBezTo>
                      <a:pt x="17690" y="5214"/>
                      <a:pt x="17690" y="5214"/>
                      <a:pt x="17690" y="5214"/>
                    </a:cubicBezTo>
                    <a:cubicBezTo>
                      <a:pt x="17690" y="5028"/>
                      <a:pt x="17690" y="5028"/>
                      <a:pt x="17690"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317" y="5028"/>
                      <a:pt x="17317" y="5028"/>
                      <a:pt x="17317" y="5028"/>
                    </a:cubicBezTo>
                    <a:cubicBezTo>
                      <a:pt x="17317" y="5028"/>
                      <a:pt x="17317" y="5028"/>
                      <a:pt x="17317" y="5028"/>
                    </a:cubicBezTo>
                    <a:cubicBezTo>
                      <a:pt x="17317" y="5028"/>
                      <a:pt x="17317" y="5028"/>
                      <a:pt x="17317" y="5028"/>
                    </a:cubicBezTo>
                    <a:cubicBezTo>
                      <a:pt x="17317" y="5028"/>
                      <a:pt x="17317" y="5028"/>
                      <a:pt x="17317" y="5028"/>
                    </a:cubicBezTo>
                    <a:cubicBezTo>
                      <a:pt x="17317" y="4841"/>
                      <a:pt x="17317" y="4841"/>
                      <a:pt x="17317" y="4841"/>
                    </a:cubicBezTo>
                    <a:cubicBezTo>
                      <a:pt x="17317" y="4841"/>
                      <a:pt x="17317" y="4841"/>
                      <a:pt x="17317" y="4841"/>
                    </a:cubicBezTo>
                    <a:cubicBezTo>
                      <a:pt x="17317" y="4841"/>
                      <a:pt x="17317" y="4841"/>
                      <a:pt x="17317" y="4841"/>
                    </a:cubicBezTo>
                    <a:cubicBezTo>
                      <a:pt x="17131" y="4841"/>
                      <a:pt x="17131" y="4841"/>
                      <a:pt x="17131" y="4841"/>
                    </a:cubicBezTo>
                    <a:cubicBezTo>
                      <a:pt x="17131" y="4841"/>
                      <a:pt x="17131" y="4841"/>
                      <a:pt x="17131" y="4841"/>
                    </a:cubicBezTo>
                    <a:cubicBezTo>
                      <a:pt x="17131" y="4841"/>
                      <a:pt x="17131" y="4841"/>
                      <a:pt x="17131" y="4841"/>
                    </a:cubicBezTo>
                    <a:cubicBezTo>
                      <a:pt x="17131" y="4841"/>
                      <a:pt x="17131" y="4841"/>
                      <a:pt x="17131" y="4841"/>
                    </a:cubicBezTo>
                    <a:cubicBezTo>
                      <a:pt x="16945" y="4841"/>
                      <a:pt x="16945" y="4841"/>
                      <a:pt x="16945" y="4841"/>
                    </a:cubicBezTo>
                    <a:cubicBezTo>
                      <a:pt x="16945" y="4841"/>
                      <a:pt x="16945" y="4841"/>
                      <a:pt x="16945" y="4841"/>
                    </a:cubicBezTo>
                    <a:cubicBezTo>
                      <a:pt x="16945" y="4841"/>
                      <a:pt x="16945" y="4841"/>
                      <a:pt x="16945" y="4841"/>
                    </a:cubicBezTo>
                    <a:cubicBezTo>
                      <a:pt x="16759" y="4841"/>
                      <a:pt x="16759" y="4841"/>
                      <a:pt x="16759" y="4841"/>
                    </a:cubicBezTo>
                    <a:cubicBezTo>
                      <a:pt x="16759" y="4841"/>
                      <a:pt x="16759" y="4841"/>
                      <a:pt x="16759" y="4841"/>
                    </a:cubicBezTo>
                    <a:cubicBezTo>
                      <a:pt x="16759" y="4841"/>
                      <a:pt x="16759" y="4841"/>
                      <a:pt x="16759" y="4841"/>
                    </a:cubicBezTo>
                    <a:cubicBezTo>
                      <a:pt x="16759" y="4841"/>
                      <a:pt x="16759" y="4841"/>
                      <a:pt x="16759" y="4655"/>
                    </a:cubicBezTo>
                    <a:cubicBezTo>
                      <a:pt x="16759" y="4655"/>
                      <a:pt x="16759" y="4655"/>
                      <a:pt x="16759" y="4655"/>
                    </a:cubicBezTo>
                    <a:cubicBezTo>
                      <a:pt x="16572" y="4655"/>
                      <a:pt x="16572" y="4655"/>
                      <a:pt x="16572" y="4655"/>
                    </a:cubicBezTo>
                    <a:cubicBezTo>
                      <a:pt x="16572" y="4655"/>
                      <a:pt x="16572" y="4655"/>
                      <a:pt x="16572" y="4655"/>
                    </a:cubicBezTo>
                    <a:cubicBezTo>
                      <a:pt x="16572" y="4655"/>
                      <a:pt x="16572" y="4655"/>
                      <a:pt x="16572" y="4655"/>
                    </a:cubicBezTo>
                    <a:cubicBezTo>
                      <a:pt x="16572" y="4655"/>
                      <a:pt x="16572" y="4655"/>
                      <a:pt x="16572" y="4655"/>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283"/>
                      <a:pt x="16572" y="4283"/>
                    </a:cubicBezTo>
                    <a:cubicBezTo>
                      <a:pt x="16386" y="4283"/>
                      <a:pt x="16386" y="4283"/>
                      <a:pt x="16386" y="4283"/>
                    </a:cubicBezTo>
                    <a:cubicBezTo>
                      <a:pt x="16386" y="4283"/>
                      <a:pt x="16386" y="4283"/>
                      <a:pt x="16386" y="4283"/>
                    </a:cubicBezTo>
                    <a:cubicBezTo>
                      <a:pt x="16386" y="4283"/>
                      <a:pt x="16386" y="4283"/>
                      <a:pt x="16386" y="4283"/>
                    </a:cubicBezTo>
                    <a:cubicBezTo>
                      <a:pt x="16386" y="4097"/>
                      <a:pt x="16386" y="4097"/>
                      <a:pt x="16386" y="4097"/>
                    </a:cubicBezTo>
                    <a:cubicBezTo>
                      <a:pt x="16200" y="4097"/>
                      <a:pt x="16200" y="4097"/>
                      <a:pt x="16200" y="4097"/>
                    </a:cubicBezTo>
                    <a:cubicBezTo>
                      <a:pt x="16200" y="4097"/>
                      <a:pt x="16014" y="4283"/>
                      <a:pt x="16014" y="4283"/>
                    </a:cubicBezTo>
                    <a:cubicBezTo>
                      <a:pt x="16014" y="4283"/>
                      <a:pt x="16014" y="4283"/>
                      <a:pt x="16014" y="4283"/>
                    </a:cubicBezTo>
                    <a:cubicBezTo>
                      <a:pt x="16014" y="4283"/>
                      <a:pt x="16014" y="4283"/>
                      <a:pt x="16014" y="4283"/>
                    </a:cubicBezTo>
                    <a:cubicBezTo>
                      <a:pt x="15828" y="4283"/>
                      <a:pt x="15828" y="4283"/>
                      <a:pt x="15828" y="4283"/>
                    </a:cubicBezTo>
                    <a:cubicBezTo>
                      <a:pt x="15828" y="4283"/>
                      <a:pt x="15828" y="4283"/>
                      <a:pt x="15641" y="4283"/>
                    </a:cubicBezTo>
                    <a:cubicBezTo>
                      <a:pt x="15641" y="4283"/>
                      <a:pt x="15455" y="4283"/>
                      <a:pt x="15455" y="4283"/>
                    </a:cubicBezTo>
                    <a:cubicBezTo>
                      <a:pt x="15455" y="4283"/>
                      <a:pt x="15455" y="4283"/>
                      <a:pt x="15455" y="4283"/>
                    </a:cubicBezTo>
                    <a:cubicBezTo>
                      <a:pt x="15269" y="4283"/>
                      <a:pt x="15269" y="4283"/>
                      <a:pt x="15269" y="4283"/>
                    </a:cubicBezTo>
                    <a:cubicBezTo>
                      <a:pt x="15269" y="4283"/>
                      <a:pt x="15269" y="4283"/>
                      <a:pt x="15269" y="4283"/>
                    </a:cubicBezTo>
                    <a:cubicBezTo>
                      <a:pt x="15269" y="4283"/>
                      <a:pt x="15269" y="4283"/>
                      <a:pt x="15269" y="4283"/>
                    </a:cubicBezTo>
                    <a:cubicBezTo>
                      <a:pt x="15269" y="4283"/>
                      <a:pt x="15269" y="4283"/>
                      <a:pt x="15269" y="4283"/>
                    </a:cubicBezTo>
                    <a:cubicBezTo>
                      <a:pt x="15269" y="4283"/>
                      <a:pt x="15269" y="4283"/>
                      <a:pt x="15083" y="4283"/>
                    </a:cubicBezTo>
                    <a:cubicBezTo>
                      <a:pt x="15083" y="4283"/>
                      <a:pt x="15083" y="4283"/>
                      <a:pt x="15083" y="4283"/>
                    </a:cubicBezTo>
                    <a:cubicBezTo>
                      <a:pt x="15083" y="4283"/>
                      <a:pt x="15083" y="4283"/>
                      <a:pt x="15083" y="4283"/>
                    </a:cubicBezTo>
                    <a:cubicBezTo>
                      <a:pt x="15083" y="4283"/>
                      <a:pt x="15083" y="4283"/>
                      <a:pt x="15083" y="4283"/>
                    </a:cubicBezTo>
                    <a:cubicBezTo>
                      <a:pt x="15083" y="4469"/>
                      <a:pt x="15083" y="4469"/>
                      <a:pt x="15083" y="4469"/>
                    </a:cubicBezTo>
                    <a:cubicBezTo>
                      <a:pt x="15083" y="4469"/>
                      <a:pt x="15083" y="4469"/>
                      <a:pt x="15083" y="4469"/>
                    </a:cubicBezTo>
                    <a:cubicBezTo>
                      <a:pt x="15083" y="4469"/>
                      <a:pt x="15083" y="4469"/>
                      <a:pt x="14897" y="4469"/>
                    </a:cubicBezTo>
                    <a:cubicBezTo>
                      <a:pt x="14897" y="4469"/>
                      <a:pt x="14897" y="4469"/>
                      <a:pt x="14897" y="4469"/>
                    </a:cubicBezTo>
                    <a:cubicBezTo>
                      <a:pt x="14710" y="4469"/>
                      <a:pt x="14710" y="4469"/>
                      <a:pt x="14710" y="4469"/>
                    </a:cubicBezTo>
                    <a:cubicBezTo>
                      <a:pt x="14710" y="4469"/>
                      <a:pt x="14710" y="4469"/>
                      <a:pt x="14710" y="4469"/>
                    </a:cubicBezTo>
                    <a:cubicBezTo>
                      <a:pt x="14710" y="4469"/>
                      <a:pt x="14710" y="4469"/>
                      <a:pt x="14524" y="4469"/>
                    </a:cubicBezTo>
                    <a:cubicBezTo>
                      <a:pt x="14524" y="4469"/>
                      <a:pt x="14524" y="4469"/>
                      <a:pt x="14524" y="4469"/>
                    </a:cubicBezTo>
                    <a:cubicBezTo>
                      <a:pt x="14524" y="4469"/>
                      <a:pt x="14524" y="4469"/>
                      <a:pt x="14524" y="4469"/>
                    </a:cubicBezTo>
                    <a:cubicBezTo>
                      <a:pt x="14524" y="4469"/>
                      <a:pt x="14524" y="4469"/>
                      <a:pt x="14524" y="4469"/>
                    </a:cubicBezTo>
                    <a:cubicBezTo>
                      <a:pt x="14524" y="4469"/>
                      <a:pt x="14524" y="4469"/>
                      <a:pt x="14524" y="4469"/>
                    </a:cubicBezTo>
                    <a:cubicBezTo>
                      <a:pt x="14524" y="4469"/>
                      <a:pt x="14524" y="4469"/>
                      <a:pt x="14524" y="4655"/>
                    </a:cubicBezTo>
                    <a:cubicBezTo>
                      <a:pt x="14524" y="4655"/>
                      <a:pt x="14524" y="4655"/>
                      <a:pt x="14338" y="4655"/>
                    </a:cubicBezTo>
                    <a:cubicBezTo>
                      <a:pt x="14338" y="4655"/>
                      <a:pt x="14338" y="4655"/>
                      <a:pt x="14338" y="4655"/>
                    </a:cubicBezTo>
                    <a:cubicBezTo>
                      <a:pt x="14338" y="4655"/>
                      <a:pt x="14338" y="4655"/>
                      <a:pt x="14152" y="4655"/>
                    </a:cubicBezTo>
                    <a:cubicBezTo>
                      <a:pt x="14152" y="4655"/>
                      <a:pt x="14152" y="4841"/>
                      <a:pt x="14152" y="4841"/>
                    </a:cubicBezTo>
                    <a:cubicBezTo>
                      <a:pt x="14152" y="4841"/>
                      <a:pt x="14152" y="4841"/>
                      <a:pt x="14152" y="4841"/>
                    </a:cubicBezTo>
                    <a:cubicBezTo>
                      <a:pt x="14152" y="4841"/>
                      <a:pt x="14152" y="4841"/>
                      <a:pt x="14152" y="4841"/>
                    </a:cubicBezTo>
                    <a:cubicBezTo>
                      <a:pt x="14152" y="4841"/>
                      <a:pt x="14152" y="4841"/>
                      <a:pt x="14152" y="4841"/>
                    </a:cubicBezTo>
                    <a:cubicBezTo>
                      <a:pt x="14152" y="4841"/>
                      <a:pt x="14152" y="4841"/>
                      <a:pt x="14152" y="4841"/>
                    </a:cubicBezTo>
                    <a:cubicBezTo>
                      <a:pt x="14152" y="4841"/>
                      <a:pt x="14152" y="4841"/>
                      <a:pt x="13966" y="4841"/>
                    </a:cubicBezTo>
                    <a:cubicBezTo>
                      <a:pt x="13966" y="4841"/>
                      <a:pt x="13966" y="5028"/>
                      <a:pt x="13966" y="5028"/>
                    </a:cubicBezTo>
                    <a:cubicBezTo>
                      <a:pt x="13966" y="5028"/>
                      <a:pt x="13966" y="5028"/>
                      <a:pt x="13966" y="5028"/>
                    </a:cubicBezTo>
                    <a:cubicBezTo>
                      <a:pt x="13966" y="5214"/>
                      <a:pt x="13966" y="5214"/>
                      <a:pt x="13966" y="5214"/>
                    </a:cubicBezTo>
                    <a:cubicBezTo>
                      <a:pt x="13779" y="5214"/>
                      <a:pt x="13779" y="5214"/>
                      <a:pt x="13779" y="5214"/>
                    </a:cubicBezTo>
                    <a:cubicBezTo>
                      <a:pt x="13779" y="5214"/>
                      <a:pt x="13779" y="5214"/>
                      <a:pt x="13779" y="5214"/>
                    </a:cubicBezTo>
                    <a:cubicBezTo>
                      <a:pt x="13966" y="5400"/>
                      <a:pt x="13966" y="5400"/>
                      <a:pt x="13779" y="5586"/>
                    </a:cubicBezTo>
                    <a:cubicBezTo>
                      <a:pt x="13779" y="5586"/>
                      <a:pt x="13779" y="5586"/>
                      <a:pt x="13779" y="5586"/>
                    </a:cubicBezTo>
                    <a:cubicBezTo>
                      <a:pt x="13779" y="5586"/>
                      <a:pt x="13779" y="5586"/>
                      <a:pt x="13779" y="5586"/>
                    </a:cubicBezTo>
                    <a:cubicBezTo>
                      <a:pt x="13779" y="5586"/>
                      <a:pt x="13779" y="5586"/>
                      <a:pt x="13779" y="5586"/>
                    </a:cubicBezTo>
                    <a:cubicBezTo>
                      <a:pt x="13779" y="5586"/>
                      <a:pt x="13593" y="5586"/>
                      <a:pt x="13593" y="5586"/>
                    </a:cubicBezTo>
                    <a:cubicBezTo>
                      <a:pt x="13593" y="5586"/>
                      <a:pt x="13593" y="5586"/>
                      <a:pt x="13593" y="5586"/>
                    </a:cubicBezTo>
                    <a:cubicBezTo>
                      <a:pt x="13593" y="5586"/>
                      <a:pt x="13593" y="5586"/>
                      <a:pt x="13593" y="5586"/>
                    </a:cubicBezTo>
                    <a:cubicBezTo>
                      <a:pt x="13593" y="5586"/>
                      <a:pt x="13593" y="5586"/>
                      <a:pt x="13407" y="5586"/>
                    </a:cubicBezTo>
                    <a:cubicBezTo>
                      <a:pt x="13407" y="5586"/>
                      <a:pt x="13407" y="5586"/>
                      <a:pt x="13407" y="5586"/>
                    </a:cubicBezTo>
                    <a:cubicBezTo>
                      <a:pt x="13407" y="5586"/>
                      <a:pt x="13407" y="5586"/>
                      <a:pt x="13407" y="5586"/>
                    </a:cubicBezTo>
                    <a:cubicBezTo>
                      <a:pt x="13407" y="5586"/>
                      <a:pt x="13407" y="5586"/>
                      <a:pt x="13407" y="5586"/>
                    </a:cubicBezTo>
                    <a:cubicBezTo>
                      <a:pt x="13407" y="5586"/>
                      <a:pt x="13407" y="5586"/>
                      <a:pt x="13407" y="5772"/>
                    </a:cubicBezTo>
                    <a:cubicBezTo>
                      <a:pt x="13221" y="5772"/>
                      <a:pt x="13221" y="5772"/>
                      <a:pt x="13221" y="5959"/>
                    </a:cubicBezTo>
                    <a:cubicBezTo>
                      <a:pt x="13221" y="5959"/>
                      <a:pt x="13221" y="5959"/>
                      <a:pt x="13221" y="5959"/>
                    </a:cubicBezTo>
                    <a:cubicBezTo>
                      <a:pt x="13221" y="5959"/>
                      <a:pt x="13221" y="6145"/>
                      <a:pt x="13221" y="6145"/>
                    </a:cubicBezTo>
                    <a:cubicBezTo>
                      <a:pt x="13221" y="6145"/>
                      <a:pt x="13221" y="6145"/>
                      <a:pt x="13221" y="6145"/>
                    </a:cubicBezTo>
                    <a:cubicBezTo>
                      <a:pt x="13221" y="6145"/>
                      <a:pt x="13221" y="6145"/>
                      <a:pt x="13221" y="6145"/>
                    </a:cubicBezTo>
                    <a:cubicBezTo>
                      <a:pt x="13221" y="6331"/>
                      <a:pt x="13221" y="6331"/>
                      <a:pt x="13221" y="6331"/>
                    </a:cubicBezTo>
                    <a:cubicBezTo>
                      <a:pt x="13221" y="6331"/>
                      <a:pt x="13221" y="6331"/>
                      <a:pt x="13034" y="6517"/>
                    </a:cubicBezTo>
                    <a:cubicBezTo>
                      <a:pt x="13034" y="6517"/>
                      <a:pt x="13034" y="6517"/>
                      <a:pt x="13034" y="6517"/>
                    </a:cubicBezTo>
                    <a:cubicBezTo>
                      <a:pt x="13034" y="6517"/>
                      <a:pt x="13034" y="6517"/>
                      <a:pt x="13034" y="6517"/>
                    </a:cubicBezTo>
                    <a:cubicBezTo>
                      <a:pt x="13034" y="6517"/>
                      <a:pt x="13034" y="6517"/>
                      <a:pt x="13034" y="6517"/>
                    </a:cubicBezTo>
                    <a:cubicBezTo>
                      <a:pt x="13034" y="6517"/>
                      <a:pt x="13034" y="6517"/>
                      <a:pt x="13034" y="6703"/>
                    </a:cubicBezTo>
                    <a:cubicBezTo>
                      <a:pt x="13034" y="6703"/>
                      <a:pt x="13034" y="6703"/>
                      <a:pt x="12848" y="6703"/>
                    </a:cubicBezTo>
                    <a:cubicBezTo>
                      <a:pt x="12848" y="6703"/>
                      <a:pt x="12848" y="6703"/>
                      <a:pt x="12848" y="6703"/>
                    </a:cubicBezTo>
                    <a:cubicBezTo>
                      <a:pt x="12848" y="6703"/>
                      <a:pt x="12848" y="6703"/>
                      <a:pt x="12848" y="6703"/>
                    </a:cubicBezTo>
                    <a:cubicBezTo>
                      <a:pt x="12848" y="7076"/>
                      <a:pt x="12848" y="7076"/>
                      <a:pt x="12848" y="7076"/>
                    </a:cubicBezTo>
                    <a:cubicBezTo>
                      <a:pt x="12848" y="7076"/>
                      <a:pt x="12848" y="7076"/>
                      <a:pt x="12848" y="7076"/>
                    </a:cubicBezTo>
                    <a:cubicBezTo>
                      <a:pt x="12848" y="7076"/>
                      <a:pt x="12848" y="7076"/>
                      <a:pt x="12848" y="7076"/>
                    </a:cubicBezTo>
                    <a:cubicBezTo>
                      <a:pt x="12848" y="7262"/>
                      <a:pt x="12848" y="7262"/>
                      <a:pt x="12848" y="7262"/>
                    </a:cubicBezTo>
                    <a:cubicBezTo>
                      <a:pt x="12848" y="7262"/>
                      <a:pt x="12848" y="7262"/>
                      <a:pt x="13034" y="7262"/>
                    </a:cubicBezTo>
                    <a:cubicBezTo>
                      <a:pt x="13034" y="7262"/>
                      <a:pt x="13034" y="7262"/>
                      <a:pt x="13034" y="7262"/>
                    </a:cubicBezTo>
                    <a:cubicBezTo>
                      <a:pt x="13034" y="7262"/>
                      <a:pt x="13034" y="7262"/>
                      <a:pt x="13034" y="7262"/>
                    </a:cubicBezTo>
                    <a:cubicBezTo>
                      <a:pt x="13034" y="7262"/>
                      <a:pt x="13034" y="7262"/>
                      <a:pt x="13034" y="7262"/>
                    </a:cubicBezTo>
                    <a:cubicBezTo>
                      <a:pt x="13034" y="7262"/>
                      <a:pt x="13034" y="7262"/>
                      <a:pt x="13034" y="7448"/>
                    </a:cubicBezTo>
                    <a:cubicBezTo>
                      <a:pt x="13034" y="7448"/>
                      <a:pt x="13034" y="7448"/>
                      <a:pt x="13034" y="7448"/>
                    </a:cubicBezTo>
                    <a:cubicBezTo>
                      <a:pt x="13034" y="7448"/>
                      <a:pt x="13034" y="7448"/>
                      <a:pt x="13034" y="7448"/>
                    </a:cubicBezTo>
                    <a:cubicBezTo>
                      <a:pt x="13034" y="7448"/>
                      <a:pt x="13034" y="7448"/>
                      <a:pt x="13034" y="7634"/>
                    </a:cubicBezTo>
                    <a:cubicBezTo>
                      <a:pt x="13034" y="7634"/>
                      <a:pt x="13034" y="7634"/>
                      <a:pt x="13034" y="7634"/>
                    </a:cubicBezTo>
                    <a:cubicBezTo>
                      <a:pt x="13034" y="7634"/>
                      <a:pt x="13034" y="7821"/>
                      <a:pt x="13034" y="7821"/>
                    </a:cubicBezTo>
                    <a:cubicBezTo>
                      <a:pt x="13034" y="7821"/>
                      <a:pt x="13034" y="7821"/>
                      <a:pt x="13034" y="7821"/>
                    </a:cubicBezTo>
                    <a:cubicBezTo>
                      <a:pt x="13034" y="8007"/>
                      <a:pt x="12848" y="8007"/>
                      <a:pt x="12848" y="8007"/>
                    </a:cubicBezTo>
                    <a:cubicBezTo>
                      <a:pt x="12848" y="8193"/>
                      <a:pt x="12848" y="8193"/>
                      <a:pt x="12848"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379"/>
                    </a:cubicBezTo>
                    <a:cubicBezTo>
                      <a:pt x="13034" y="8379"/>
                      <a:pt x="13034" y="8379"/>
                      <a:pt x="13034" y="8379"/>
                    </a:cubicBezTo>
                    <a:cubicBezTo>
                      <a:pt x="13034" y="8379"/>
                      <a:pt x="13034" y="8379"/>
                      <a:pt x="13221" y="8379"/>
                    </a:cubicBezTo>
                    <a:cubicBezTo>
                      <a:pt x="13221" y="8566"/>
                      <a:pt x="13221" y="8566"/>
                      <a:pt x="13221" y="8566"/>
                    </a:cubicBezTo>
                    <a:cubicBezTo>
                      <a:pt x="13221" y="8566"/>
                      <a:pt x="13221" y="8566"/>
                      <a:pt x="13221" y="8566"/>
                    </a:cubicBezTo>
                    <a:cubicBezTo>
                      <a:pt x="13221" y="8566"/>
                      <a:pt x="13221" y="8566"/>
                      <a:pt x="13221" y="8752"/>
                    </a:cubicBezTo>
                    <a:cubicBezTo>
                      <a:pt x="13407" y="8752"/>
                      <a:pt x="13407" y="8752"/>
                      <a:pt x="13407" y="8752"/>
                    </a:cubicBezTo>
                    <a:cubicBezTo>
                      <a:pt x="13407" y="8752"/>
                      <a:pt x="13407" y="8752"/>
                      <a:pt x="13407" y="8752"/>
                    </a:cubicBezTo>
                    <a:cubicBezTo>
                      <a:pt x="13593" y="8938"/>
                      <a:pt x="13593" y="8938"/>
                      <a:pt x="13593" y="9124"/>
                    </a:cubicBezTo>
                    <a:cubicBezTo>
                      <a:pt x="13593" y="9124"/>
                      <a:pt x="13593" y="9124"/>
                      <a:pt x="13593" y="9124"/>
                    </a:cubicBezTo>
                    <a:cubicBezTo>
                      <a:pt x="13593" y="9124"/>
                      <a:pt x="13593" y="9310"/>
                      <a:pt x="13593" y="9310"/>
                    </a:cubicBezTo>
                    <a:cubicBezTo>
                      <a:pt x="13779" y="9310"/>
                      <a:pt x="13779" y="9310"/>
                      <a:pt x="13779" y="9310"/>
                    </a:cubicBezTo>
                    <a:cubicBezTo>
                      <a:pt x="13779" y="9310"/>
                      <a:pt x="13779" y="9310"/>
                      <a:pt x="13779" y="9310"/>
                    </a:cubicBezTo>
                    <a:cubicBezTo>
                      <a:pt x="13779" y="9310"/>
                      <a:pt x="13779" y="9310"/>
                      <a:pt x="13779" y="9310"/>
                    </a:cubicBezTo>
                    <a:cubicBezTo>
                      <a:pt x="13779" y="9497"/>
                      <a:pt x="13779" y="9497"/>
                      <a:pt x="13779" y="9497"/>
                    </a:cubicBezTo>
                    <a:cubicBezTo>
                      <a:pt x="13779" y="9497"/>
                      <a:pt x="13779" y="9497"/>
                      <a:pt x="13779" y="9497"/>
                    </a:cubicBezTo>
                    <a:cubicBezTo>
                      <a:pt x="13966" y="9497"/>
                      <a:pt x="13966" y="9497"/>
                      <a:pt x="13966" y="9497"/>
                    </a:cubicBezTo>
                    <a:cubicBezTo>
                      <a:pt x="13966" y="9497"/>
                      <a:pt x="14152" y="9497"/>
                      <a:pt x="14152" y="9497"/>
                    </a:cubicBezTo>
                    <a:cubicBezTo>
                      <a:pt x="14152" y="9497"/>
                      <a:pt x="14152" y="9497"/>
                      <a:pt x="14152" y="9497"/>
                    </a:cubicBezTo>
                    <a:cubicBezTo>
                      <a:pt x="14152" y="9497"/>
                      <a:pt x="14152" y="9497"/>
                      <a:pt x="14152" y="9497"/>
                    </a:cubicBezTo>
                    <a:cubicBezTo>
                      <a:pt x="14152" y="9497"/>
                      <a:pt x="14152" y="9497"/>
                      <a:pt x="14152" y="9497"/>
                    </a:cubicBezTo>
                    <a:cubicBezTo>
                      <a:pt x="14152" y="9497"/>
                      <a:pt x="14338" y="9497"/>
                      <a:pt x="14338" y="9497"/>
                    </a:cubicBezTo>
                    <a:cubicBezTo>
                      <a:pt x="14338" y="9497"/>
                      <a:pt x="14338" y="9497"/>
                      <a:pt x="14338" y="9497"/>
                    </a:cubicBezTo>
                    <a:cubicBezTo>
                      <a:pt x="14338" y="9683"/>
                      <a:pt x="14338" y="9683"/>
                      <a:pt x="14338" y="9683"/>
                    </a:cubicBezTo>
                    <a:cubicBezTo>
                      <a:pt x="14338" y="9683"/>
                      <a:pt x="14338" y="9683"/>
                      <a:pt x="14338" y="9683"/>
                    </a:cubicBezTo>
                    <a:cubicBezTo>
                      <a:pt x="14338" y="9869"/>
                      <a:pt x="14338" y="9869"/>
                      <a:pt x="14524" y="9869"/>
                    </a:cubicBezTo>
                    <a:cubicBezTo>
                      <a:pt x="14524" y="9869"/>
                      <a:pt x="14524" y="9869"/>
                      <a:pt x="14524" y="9869"/>
                    </a:cubicBezTo>
                    <a:cubicBezTo>
                      <a:pt x="14524" y="9869"/>
                      <a:pt x="14710" y="9869"/>
                      <a:pt x="14710" y="10055"/>
                    </a:cubicBezTo>
                    <a:cubicBezTo>
                      <a:pt x="14710" y="10055"/>
                      <a:pt x="14710" y="10055"/>
                      <a:pt x="14710" y="10055"/>
                    </a:cubicBezTo>
                    <a:cubicBezTo>
                      <a:pt x="14710" y="10055"/>
                      <a:pt x="14710" y="10055"/>
                      <a:pt x="14710" y="10055"/>
                    </a:cubicBezTo>
                    <a:cubicBezTo>
                      <a:pt x="14897" y="10055"/>
                      <a:pt x="14897" y="10055"/>
                      <a:pt x="14897" y="10055"/>
                    </a:cubicBezTo>
                    <a:cubicBezTo>
                      <a:pt x="14897" y="10055"/>
                      <a:pt x="14897" y="10055"/>
                      <a:pt x="14897" y="10055"/>
                    </a:cubicBezTo>
                    <a:cubicBezTo>
                      <a:pt x="14897" y="10055"/>
                      <a:pt x="14897" y="9869"/>
                      <a:pt x="14897" y="9869"/>
                    </a:cubicBezTo>
                    <a:cubicBezTo>
                      <a:pt x="14897" y="9869"/>
                      <a:pt x="14897" y="9869"/>
                      <a:pt x="14897" y="9869"/>
                    </a:cubicBezTo>
                    <a:cubicBezTo>
                      <a:pt x="15083" y="9869"/>
                      <a:pt x="15083" y="9869"/>
                      <a:pt x="15083" y="9869"/>
                    </a:cubicBezTo>
                    <a:cubicBezTo>
                      <a:pt x="15083" y="9869"/>
                      <a:pt x="15083" y="9869"/>
                      <a:pt x="15083" y="9869"/>
                    </a:cubicBezTo>
                    <a:cubicBezTo>
                      <a:pt x="15083" y="9869"/>
                      <a:pt x="15083" y="9869"/>
                      <a:pt x="15083" y="9869"/>
                    </a:cubicBezTo>
                    <a:cubicBezTo>
                      <a:pt x="15083" y="9869"/>
                      <a:pt x="15083" y="9869"/>
                      <a:pt x="15083" y="9869"/>
                    </a:cubicBezTo>
                    <a:cubicBezTo>
                      <a:pt x="15083" y="9869"/>
                      <a:pt x="15269" y="9869"/>
                      <a:pt x="15269" y="9869"/>
                    </a:cubicBezTo>
                    <a:cubicBezTo>
                      <a:pt x="15269" y="9869"/>
                      <a:pt x="15269" y="9869"/>
                      <a:pt x="15269" y="9869"/>
                    </a:cubicBezTo>
                    <a:cubicBezTo>
                      <a:pt x="15269" y="9869"/>
                      <a:pt x="15269" y="9869"/>
                      <a:pt x="15269" y="9869"/>
                    </a:cubicBezTo>
                    <a:cubicBezTo>
                      <a:pt x="15455" y="9869"/>
                      <a:pt x="15455" y="9869"/>
                      <a:pt x="15455" y="9869"/>
                    </a:cubicBezTo>
                    <a:cubicBezTo>
                      <a:pt x="15455" y="9869"/>
                      <a:pt x="15455" y="9869"/>
                      <a:pt x="15455" y="9869"/>
                    </a:cubicBezTo>
                    <a:cubicBezTo>
                      <a:pt x="15455" y="9869"/>
                      <a:pt x="15455" y="9869"/>
                      <a:pt x="15455" y="9869"/>
                    </a:cubicBezTo>
                    <a:cubicBezTo>
                      <a:pt x="15455" y="10055"/>
                      <a:pt x="15455" y="10055"/>
                      <a:pt x="15455" y="10055"/>
                    </a:cubicBezTo>
                    <a:cubicBezTo>
                      <a:pt x="15455" y="10055"/>
                      <a:pt x="15641" y="10055"/>
                      <a:pt x="15641" y="10055"/>
                    </a:cubicBezTo>
                    <a:cubicBezTo>
                      <a:pt x="15641" y="10055"/>
                      <a:pt x="15641" y="10055"/>
                      <a:pt x="15641" y="10055"/>
                    </a:cubicBezTo>
                    <a:cubicBezTo>
                      <a:pt x="15641" y="10055"/>
                      <a:pt x="15641" y="10055"/>
                      <a:pt x="15828" y="10055"/>
                    </a:cubicBezTo>
                    <a:cubicBezTo>
                      <a:pt x="15828" y="10055"/>
                      <a:pt x="15828" y="10055"/>
                      <a:pt x="15828" y="10055"/>
                    </a:cubicBezTo>
                    <a:cubicBezTo>
                      <a:pt x="15828" y="10055"/>
                      <a:pt x="15828" y="10055"/>
                      <a:pt x="15828" y="10055"/>
                    </a:cubicBezTo>
                    <a:cubicBezTo>
                      <a:pt x="15828" y="10055"/>
                      <a:pt x="15828" y="10055"/>
                      <a:pt x="15828" y="10055"/>
                    </a:cubicBezTo>
                    <a:cubicBezTo>
                      <a:pt x="16014" y="10055"/>
                      <a:pt x="16014" y="9869"/>
                      <a:pt x="16014" y="9869"/>
                    </a:cubicBezTo>
                    <a:cubicBezTo>
                      <a:pt x="16014" y="9869"/>
                      <a:pt x="16014" y="9869"/>
                      <a:pt x="16014" y="9869"/>
                    </a:cubicBezTo>
                    <a:cubicBezTo>
                      <a:pt x="16014" y="10055"/>
                      <a:pt x="16014" y="10055"/>
                      <a:pt x="16014" y="10055"/>
                    </a:cubicBezTo>
                    <a:cubicBezTo>
                      <a:pt x="16014" y="9869"/>
                      <a:pt x="16014" y="9869"/>
                      <a:pt x="16014" y="9869"/>
                    </a:cubicBezTo>
                    <a:cubicBezTo>
                      <a:pt x="16014" y="9869"/>
                      <a:pt x="16014" y="9869"/>
                      <a:pt x="16014" y="9683"/>
                    </a:cubicBezTo>
                    <a:cubicBezTo>
                      <a:pt x="16014" y="9683"/>
                      <a:pt x="16014" y="9683"/>
                      <a:pt x="16200" y="9683"/>
                    </a:cubicBezTo>
                    <a:cubicBezTo>
                      <a:pt x="16200" y="9683"/>
                      <a:pt x="16200" y="9683"/>
                      <a:pt x="16200" y="9683"/>
                    </a:cubicBezTo>
                    <a:cubicBezTo>
                      <a:pt x="16200" y="9683"/>
                      <a:pt x="16200" y="9683"/>
                      <a:pt x="16200" y="9683"/>
                    </a:cubicBezTo>
                    <a:cubicBezTo>
                      <a:pt x="16200" y="9683"/>
                      <a:pt x="16200" y="9683"/>
                      <a:pt x="16200" y="9683"/>
                    </a:cubicBezTo>
                    <a:cubicBezTo>
                      <a:pt x="16572" y="9683"/>
                      <a:pt x="16572" y="9683"/>
                      <a:pt x="16572" y="9683"/>
                    </a:cubicBezTo>
                    <a:cubicBezTo>
                      <a:pt x="16572" y="9683"/>
                      <a:pt x="16572" y="9683"/>
                      <a:pt x="16572" y="9869"/>
                    </a:cubicBezTo>
                    <a:cubicBezTo>
                      <a:pt x="16572" y="9869"/>
                      <a:pt x="16759" y="9869"/>
                      <a:pt x="16759" y="9869"/>
                    </a:cubicBezTo>
                    <a:cubicBezTo>
                      <a:pt x="16759" y="9869"/>
                      <a:pt x="16759" y="9869"/>
                      <a:pt x="16759" y="9869"/>
                    </a:cubicBezTo>
                    <a:cubicBezTo>
                      <a:pt x="16759" y="9869"/>
                      <a:pt x="16759" y="9869"/>
                      <a:pt x="16759" y="9869"/>
                    </a:cubicBezTo>
                    <a:cubicBezTo>
                      <a:pt x="16759" y="9869"/>
                      <a:pt x="16945" y="9869"/>
                      <a:pt x="16945" y="9869"/>
                    </a:cubicBezTo>
                    <a:cubicBezTo>
                      <a:pt x="16945" y="9869"/>
                      <a:pt x="16945" y="9869"/>
                      <a:pt x="16945" y="9869"/>
                    </a:cubicBezTo>
                    <a:cubicBezTo>
                      <a:pt x="16759" y="9869"/>
                      <a:pt x="16759" y="9869"/>
                      <a:pt x="16759" y="9869"/>
                    </a:cubicBezTo>
                    <a:cubicBezTo>
                      <a:pt x="16945" y="9869"/>
                      <a:pt x="16945" y="9869"/>
                      <a:pt x="16945" y="9869"/>
                    </a:cubicBezTo>
                    <a:cubicBezTo>
                      <a:pt x="16945" y="9869"/>
                      <a:pt x="16945" y="9869"/>
                      <a:pt x="16945" y="9869"/>
                    </a:cubicBezTo>
                    <a:cubicBezTo>
                      <a:pt x="16945" y="9869"/>
                      <a:pt x="16945" y="9869"/>
                      <a:pt x="17131" y="9869"/>
                    </a:cubicBezTo>
                    <a:cubicBezTo>
                      <a:pt x="17131" y="9869"/>
                      <a:pt x="17131" y="10055"/>
                      <a:pt x="17131" y="10055"/>
                    </a:cubicBezTo>
                    <a:cubicBezTo>
                      <a:pt x="17131" y="10055"/>
                      <a:pt x="17131" y="10055"/>
                      <a:pt x="17131" y="10055"/>
                    </a:cubicBezTo>
                    <a:cubicBezTo>
                      <a:pt x="17131" y="10055"/>
                      <a:pt x="17131" y="10055"/>
                      <a:pt x="17131" y="10055"/>
                    </a:cubicBezTo>
                    <a:cubicBezTo>
                      <a:pt x="17131" y="10055"/>
                      <a:pt x="17131" y="10055"/>
                      <a:pt x="17131" y="10055"/>
                    </a:cubicBezTo>
                    <a:cubicBezTo>
                      <a:pt x="17317" y="10055"/>
                      <a:pt x="17317" y="10055"/>
                      <a:pt x="17317" y="10055"/>
                    </a:cubicBezTo>
                    <a:cubicBezTo>
                      <a:pt x="17317" y="10055"/>
                      <a:pt x="17317" y="10055"/>
                      <a:pt x="17503" y="10241"/>
                    </a:cubicBezTo>
                    <a:cubicBezTo>
                      <a:pt x="17503" y="10241"/>
                      <a:pt x="17503" y="10241"/>
                      <a:pt x="17503" y="10428"/>
                    </a:cubicBezTo>
                    <a:cubicBezTo>
                      <a:pt x="17503" y="10428"/>
                      <a:pt x="17503" y="10428"/>
                      <a:pt x="17503" y="10614"/>
                    </a:cubicBezTo>
                    <a:cubicBezTo>
                      <a:pt x="17503" y="10614"/>
                      <a:pt x="17503" y="10614"/>
                      <a:pt x="17503" y="10614"/>
                    </a:cubicBezTo>
                    <a:cubicBezTo>
                      <a:pt x="17503" y="10614"/>
                      <a:pt x="17503" y="10614"/>
                      <a:pt x="17503" y="10614"/>
                    </a:cubicBezTo>
                    <a:cubicBezTo>
                      <a:pt x="17503" y="10614"/>
                      <a:pt x="17503" y="10614"/>
                      <a:pt x="17503" y="10614"/>
                    </a:cubicBezTo>
                    <a:cubicBezTo>
                      <a:pt x="17503" y="10614"/>
                      <a:pt x="17503" y="10614"/>
                      <a:pt x="17317" y="10614"/>
                    </a:cubicBezTo>
                    <a:cubicBezTo>
                      <a:pt x="17317" y="10614"/>
                      <a:pt x="17317" y="10614"/>
                      <a:pt x="17317" y="10614"/>
                    </a:cubicBezTo>
                    <a:cubicBezTo>
                      <a:pt x="17317" y="10800"/>
                      <a:pt x="17317" y="10800"/>
                      <a:pt x="17317" y="10800"/>
                    </a:cubicBezTo>
                    <a:cubicBezTo>
                      <a:pt x="17317" y="10986"/>
                      <a:pt x="17317" y="10986"/>
                      <a:pt x="17317" y="10986"/>
                    </a:cubicBezTo>
                    <a:cubicBezTo>
                      <a:pt x="17317" y="10986"/>
                      <a:pt x="17317" y="10986"/>
                      <a:pt x="17317" y="10986"/>
                    </a:cubicBezTo>
                    <a:cubicBezTo>
                      <a:pt x="17317" y="10986"/>
                      <a:pt x="17503" y="10986"/>
                      <a:pt x="17503" y="10986"/>
                    </a:cubicBezTo>
                    <a:cubicBezTo>
                      <a:pt x="17503" y="10986"/>
                      <a:pt x="17503" y="10986"/>
                      <a:pt x="17503" y="10986"/>
                    </a:cubicBezTo>
                    <a:cubicBezTo>
                      <a:pt x="17503" y="10986"/>
                      <a:pt x="17503" y="10986"/>
                      <a:pt x="17503" y="10986"/>
                    </a:cubicBezTo>
                    <a:cubicBezTo>
                      <a:pt x="17503" y="10986"/>
                      <a:pt x="17503" y="10986"/>
                      <a:pt x="17503" y="10986"/>
                    </a:cubicBezTo>
                    <a:cubicBezTo>
                      <a:pt x="17503" y="10986"/>
                      <a:pt x="17503" y="11172"/>
                      <a:pt x="17503" y="11172"/>
                    </a:cubicBezTo>
                    <a:cubicBezTo>
                      <a:pt x="17503" y="11172"/>
                      <a:pt x="17503" y="11172"/>
                      <a:pt x="17503" y="11172"/>
                    </a:cubicBezTo>
                    <a:cubicBezTo>
                      <a:pt x="17503" y="11172"/>
                      <a:pt x="17503" y="11172"/>
                      <a:pt x="17690" y="11172"/>
                    </a:cubicBezTo>
                    <a:cubicBezTo>
                      <a:pt x="17690" y="11172"/>
                      <a:pt x="17690" y="11359"/>
                      <a:pt x="17690" y="11359"/>
                    </a:cubicBezTo>
                    <a:cubicBezTo>
                      <a:pt x="17690" y="11359"/>
                      <a:pt x="17690" y="11359"/>
                      <a:pt x="17690" y="11545"/>
                    </a:cubicBezTo>
                    <a:cubicBezTo>
                      <a:pt x="17690" y="11545"/>
                      <a:pt x="17690" y="11545"/>
                      <a:pt x="17690" y="11545"/>
                    </a:cubicBezTo>
                    <a:cubicBezTo>
                      <a:pt x="17690" y="11545"/>
                      <a:pt x="17690" y="11545"/>
                      <a:pt x="17690" y="11545"/>
                    </a:cubicBezTo>
                    <a:cubicBezTo>
                      <a:pt x="17690" y="11545"/>
                      <a:pt x="17690" y="11731"/>
                      <a:pt x="17876" y="11731"/>
                    </a:cubicBezTo>
                    <a:cubicBezTo>
                      <a:pt x="17876" y="11731"/>
                      <a:pt x="17876" y="11731"/>
                      <a:pt x="17876" y="11731"/>
                    </a:cubicBezTo>
                    <a:cubicBezTo>
                      <a:pt x="17876" y="11731"/>
                      <a:pt x="17876" y="11731"/>
                      <a:pt x="17876" y="11731"/>
                    </a:cubicBezTo>
                    <a:cubicBezTo>
                      <a:pt x="17876" y="11731"/>
                      <a:pt x="17876" y="11917"/>
                      <a:pt x="17876" y="11917"/>
                    </a:cubicBezTo>
                    <a:cubicBezTo>
                      <a:pt x="17876" y="11917"/>
                      <a:pt x="17876" y="11917"/>
                      <a:pt x="17876" y="11917"/>
                    </a:cubicBezTo>
                    <a:cubicBezTo>
                      <a:pt x="17876" y="11917"/>
                      <a:pt x="17876" y="11917"/>
                      <a:pt x="17876" y="11917"/>
                    </a:cubicBezTo>
                    <a:cubicBezTo>
                      <a:pt x="17876" y="12103"/>
                      <a:pt x="17876" y="12103"/>
                      <a:pt x="17876" y="12103"/>
                    </a:cubicBezTo>
                    <a:cubicBezTo>
                      <a:pt x="17876" y="12103"/>
                      <a:pt x="17876" y="12103"/>
                      <a:pt x="17876" y="12103"/>
                    </a:cubicBezTo>
                    <a:cubicBezTo>
                      <a:pt x="18062" y="12103"/>
                      <a:pt x="18062" y="12103"/>
                      <a:pt x="18062" y="12103"/>
                    </a:cubicBezTo>
                    <a:cubicBezTo>
                      <a:pt x="18062" y="12103"/>
                      <a:pt x="18062" y="12103"/>
                      <a:pt x="18062" y="12103"/>
                    </a:cubicBezTo>
                    <a:cubicBezTo>
                      <a:pt x="18062" y="12103"/>
                      <a:pt x="18062" y="12103"/>
                      <a:pt x="18062" y="12103"/>
                    </a:cubicBezTo>
                    <a:cubicBezTo>
                      <a:pt x="18062" y="12103"/>
                      <a:pt x="18062" y="12103"/>
                      <a:pt x="18062" y="12103"/>
                    </a:cubicBezTo>
                    <a:cubicBezTo>
                      <a:pt x="18062" y="12290"/>
                      <a:pt x="18062" y="12290"/>
                      <a:pt x="18062" y="12290"/>
                    </a:cubicBezTo>
                    <a:cubicBezTo>
                      <a:pt x="18062" y="12290"/>
                      <a:pt x="18062" y="12290"/>
                      <a:pt x="18062" y="12290"/>
                    </a:cubicBezTo>
                    <a:cubicBezTo>
                      <a:pt x="18062" y="12476"/>
                      <a:pt x="18062" y="12476"/>
                      <a:pt x="18062" y="12476"/>
                    </a:cubicBezTo>
                    <a:cubicBezTo>
                      <a:pt x="18062" y="12476"/>
                      <a:pt x="18062" y="12476"/>
                      <a:pt x="18062" y="12476"/>
                    </a:cubicBezTo>
                    <a:cubicBezTo>
                      <a:pt x="17876" y="12476"/>
                      <a:pt x="17876" y="12476"/>
                      <a:pt x="17876" y="12476"/>
                    </a:cubicBezTo>
                    <a:cubicBezTo>
                      <a:pt x="17876" y="12848"/>
                      <a:pt x="17876" y="12848"/>
                      <a:pt x="17876" y="12848"/>
                    </a:cubicBezTo>
                    <a:cubicBezTo>
                      <a:pt x="17876" y="12848"/>
                      <a:pt x="17876" y="12848"/>
                      <a:pt x="17876" y="12848"/>
                    </a:cubicBezTo>
                    <a:cubicBezTo>
                      <a:pt x="18062" y="12848"/>
                      <a:pt x="18062" y="12848"/>
                      <a:pt x="18062" y="12848"/>
                    </a:cubicBezTo>
                    <a:cubicBezTo>
                      <a:pt x="18062" y="12848"/>
                      <a:pt x="18062" y="12848"/>
                      <a:pt x="18062" y="12848"/>
                    </a:cubicBezTo>
                    <a:cubicBezTo>
                      <a:pt x="18062" y="12848"/>
                      <a:pt x="18062" y="13034"/>
                      <a:pt x="18062" y="13034"/>
                    </a:cubicBezTo>
                    <a:cubicBezTo>
                      <a:pt x="18062" y="13034"/>
                      <a:pt x="18062" y="13034"/>
                      <a:pt x="18062" y="13034"/>
                    </a:cubicBezTo>
                    <a:cubicBezTo>
                      <a:pt x="18062" y="13034"/>
                      <a:pt x="17876" y="13034"/>
                      <a:pt x="17876" y="13034"/>
                    </a:cubicBezTo>
                    <a:cubicBezTo>
                      <a:pt x="17876" y="13034"/>
                      <a:pt x="17876" y="13034"/>
                      <a:pt x="17876" y="13221"/>
                    </a:cubicBezTo>
                    <a:cubicBezTo>
                      <a:pt x="17876" y="13221"/>
                      <a:pt x="17876" y="13221"/>
                      <a:pt x="17876" y="13221"/>
                    </a:cubicBezTo>
                    <a:cubicBezTo>
                      <a:pt x="17876" y="13221"/>
                      <a:pt x="17876" y="13221"/>
                      <a:pt x="17876" y="13221"/>
                    </a:cubicBezTo>
                    <a:cubicBezTo>
                      <a:pt x="17876" y="13221"/>
                      <a:pt x="17876" y="13221"/>
                      <a:pt x="17876" y="13221"/>
                    </a:cubicBezTo>
                    <a:cubicBezTo>
                      <a:pt x="17690" y="13221"/>
                      <a:pt x="17690" y="13221"/>
                      <a:pt x="17690" y="13221"/>
                    </a:cubicBezTo>
                    <a:cubicBezTo>
                      <a:pt x="17690" y="13593"/>
                      <a:pt x="17690" y="13593"/>
                      <a:pt x="17690" y="13593"/>
                    </a:cubicBezTo>
                    <a:cubicBezTo>
                      <a:pt x="17690" y="13593"/>
                      <a:pt x="17690" y="13593"/>
                      <a:pt x="17690" y="13593"/>
                    </a:cubicBezTo>
                    <a:cubicBezTo>
                      <a:pt x="17690" y="13593"/>
                      <a:pt x="17690" y="13593"/>
                      <a:pt x="17690" y="13593"/>
                    </a:cubicBezTo>
                    <a:cubicBezTo>
                      <a:pt x="17690" y="13593"/>
                      <a:pt x="17690" y="13593"/>
                      <a:pt x="17690" y="13593"/>
                    </a:cubicBezTo>
                    <a:cubicBezTo>
                      <a:pt x="17690" y="13779"/>
                      <a:pt x="17690" y="13779"/>
                      <a:pt x="17690" y="13779"/>
                    </a:cubicBezTo>
                    <a:cubicBezTo>
                      <a:pt x="17690" y="13779"/>
                      <a:pt x="17690" y="13779"/>
                      <a:pt x="17503" y="13779"/>
                    </a:cubicBezTo>
                    <a:cubicBezTo>
                      <a:pt x="17503" y="13779"/>
                      <a:pt x="17503" y="13779"/>
                      <a:pt x="17503" y="13966"/>
                    </a:cubicBezTo>
                    <a:cubicBezTo>
                      <a:pt x="17503" y="13966"/>
                      <a:pt x="17503" y="13966"/>
                      <a:pt x="17503" y="13966"/>
                    </a:cubicBezTo>
                    <a:cubicBezTo>
                      <a:pt x="17503" y="13966"/>
                      <a:pt x="17503" y="13966"/>
                      <a:pt x="17503" y="13966"/>
                    </a:cubicBezTo>
                    <a:cubicBezTo>
                      <a:pt x="17503" y="13966"/>
                      <a:pt x="17503" y="13966"/>
                      <a:pt x="17503" y="13966"/>
                    </a:cubicBezTo>
                    <a:cubicBezTo>
                      <a:pt x="17503" y="13966"/>
                      <a:pt x="17503" y="13966"/>
                      <a:pt x="17503" y="13966"/>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5083"/>
                      <a:pt x="17503"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269"/>
                      <a:pt x="17690" y="15269"/>
                      <a:pt x="17690" y="15269"/>
                    </a:cubicBezTo>
                    <a:cubicBezTo>
                      <a:pt x="17690" y="15269"/>
                      <a:pt x="17690" y="15269"/>
                      <a:pt x="17690" y="15269"/>
                    </a:cubicBezTo>
                    <a:cubicBezTo>
                      <a:pt x="17503" y="15269"/>
                      <a:pt x="17503" y="15269"/>
                      <a:pt x="17503" y="15269"/>
                    </a:cubicBezTo>
                    <a:cubicBezTo>
                      <a:pt x="17503" y="16200"/>
                      <a:pt x="17503" y="16200"/>
                      <a:pt x="17503" y="16200"/>
                    </a:cubicBezTo>
                    <a:cubicBezTo>
                      <a:pt x="17503" y="16200"/>
                      <a:pt x="17503" y="16200"/>
                      <a:pt x="17503" y="16200"/>
                    </a:cubicBezTo>
                    <a:cubicBezTo>
                      <a:pt x="17503" y="16200"/>
                      <a:pt x="17690" y="16200"/>
                      <a:pt x="17690" y="16200"/>
                    </a:cubicBezTo>
                    <a:cubicBezTo>
                      <a:pt x="17690" y="16200"/>
                      <a:pt x="17690" y="16386"/>
                      <a:pt x="17690" y="16386"/>
                    </a:cubicBezTo>
                    <a:cubicBezTo>
                      <a:pt x="17690" y="16386"/>
                      <a:pt x="17690" y="16572"/>
                      <a:pt x="17690" y="16572"/>
                    </a:cubicBezTo>
                    <a:cubicBezTo>
                      <a:pt x="17690" y="16572"/>
                      <a:pt x="17690" y="16572"/>
                      <a:pt x="17690" y="16572"/>
                    </a:cubicBezTo>
                    <a:cubicBezTo>
                      <a:pt x="17503" y="16759"/>
                      <a:pt x="17503" y="16759"/>
                      <a:pt x="17503" y="16759"/>
                    </a:cubicBezTo>
                    <a:cubicBezTo>
                      <a:pt x="17503" y="16759"/>
                      <a:pt x="17503" y="16759"/>
                      <a:pt x="17503" y="16759"/>
                    </a:cubicBezTo>
                    <a:cubicBezTo>
                      <a:pt x="17503" y="16759"/>
                      <a:pt x="17317" y="16759"/>
                      <a:pt x="17317" y="16759"/>
                    </a:cubicBezTo>
                    <a:cubicBezTo>
                      <a:pt x="17317" y="16759"/>
                      <a:pt x="17317" y="16945"/>
                      <a:pt x="17317" y="16945"/>
                    </a:cubicBezTo>
                    <a:cubicBezTo>
                      <a:pt x="17317" y="16945"/>
                      <a:pt x="17317" y="16945"/>
                      <a:pt x="17317" y="16945"/>
                    </a:cubicBezTo>
                    <a:cubicBezTo>
                      <a:pt x="17317" y="16945"/>
                      <a:pt x="17317" y="17131"/>
                      <a:pt x="17317" y="17131"/>
                    </a:cubicBezTo>
                    <a:cubicBezTo>
                      <a:pt x="17503" y="17131"/>
                      <a:pt x="17503" y="17131"/>
                      <a:pt x="17503" y="17131"/>
                    </a:cubicBezTo>
                    <a:cubicBezTo>
                      <a:pt x="17503" y="17131"/>
                      <a:pt x="17503" y="17131"/>
                      <a:pt x="17503" y="17131"/>
                    </a:cubicBezTo>
                    <a:cubicBezTo>
                      <a:pt x="17503" y="17131"/>
                      <a:pt x="17503" y="17131"/>
                      <a:pt x="17690" y="17131"/>
                    </a:cubicBezTo>
                    <a:cubicBezTo>
                      <a:pt x="17690" y="17131"/>
                      <a:pt x="17690" y="17131"/>
                      <a:pt x="17876" y="17131"/>
                    </a:cubicBezTo>
                    <a:cubicBezTo>
                      <a:pt x="17876" y="17131"/>
                      <a:pt x="17876" y="17131"/>
                      <a:pt x="17876" y="17131"/>
                    </a:cubicBezTo>
                    <a:cubicBezTo>
                      <a:pt x="18062" y="17131"/>
                      <a:pt x="18248" y="17131"/>
                      <a:pt x="18248" y="16945"/>
                    </a:cubicBezTo>
                    <a:cubicBezTo>
                      <a:pt x="18434" y="16945"/>
                      <a:pt x="18434" y="16945"/>
                      <a:pt x="18434" y="16945"/>
                    </a:cubicBezTo>
                    <a:cubicBezTo>
                      <a:pt x="18434" y="16945"/>
                      <a:pt x="18434" y="16945"/>
                      <a:pt x="18434" y="16945"/>
                    </a:cubicBezTo>
                    <a:cubicBezTo>
                      <a:pt x="18434" y="16945"/>
                      <a:pt x="18434" y="16945"/>
                      <a:pt x="18434" y="16945"/>
                    </a:cubicBezTo>
                    <a:cubicBezTo>
                      <a:pt x="18434" y="16945"/>
                      <a:pt x="18434" y="16945"/>
                      <a:pt x="18434" y="16945"/>
                    </a:cubicBezTo>
                    <a:cubicBezTo>
                      <a:pt x="18434" y="16945"/>
                      <a:pt x="18621" y="16945"/>
                      <a:pt x="18621" y="16945"/>
                    </a:cubicBezTo>
                    <a:cubicBezTo>
                      <a:pt x="18621" y="16759"/>
                      <a:pt x="18621" y="16759"/>
                      <a:pt x="18621" y="16759"/>
                    </a:cubicBezTo>
                    <a:cubicBezTo>
                      <a:pt x="18621" y="16759"/>
                      <a:pt x="18621" y="16759"/>
                      <a:pt x="18621" y="16759"/>
                    </a:cubicBezTo>
                    <a:cubicBezTo>
                      <a:pt x="18621" y="16759"/>
                      <a:pt x="18621" y="16759"/>
                      <a:pt x="18621" y="16759"/>
                    </a:cubicBezTo>
                    <a:cubicBezTo>
                      <a:pt x="18621" y="16572"/>
                      <a:pt x="18807" y="16386"/>
                      <a:pt x="18807" y="16386"/>
                    </a:cubicBezTo>
                    <a:cubicBezTo>
                      <a:pt x="18993" y="16386"/>
                      <a:pt x="18993" y="16386"/>
                      <a:pt x="18993" y="16386"/>
                    </a:cubicBezTo>
                    <a:cubicBezTo>
                      <a:pt x="18993" y="16386"/>
                      <a:pt x="19179" y="16386"/>
                      <a:pt x="19179" y="16386"/>
                    </a:cubicBezTo>
                    <a:cubicBezTo>
                      <a:pt x="19179" y="16386"/>
                      <a:pt x="19179" y="16386"/>
                      <a:pt x="19179" y="16386"/>
                    </a:cubicBezTo>
                    <a:cubicBezTo>
                      <a:pt x="19179" y="16386"/>
                      <a:pt x="19179" y="16386"/>
                      <a:pt x="19366" y="16386"/>
                    </a:cubicBezTo>
                    <a:cubicBezTo>
                      <a:pt x="19366" y="16386"/>
                      <a:pt x="19366" y="16386"/>
                      <a:pt x="19366" y="16386"/>
                    </a:cubicBezTo>
                    <a:cubicBezTo>
                      <a:pt x="19552" y="16200"/>
                      <a:pt x="19552" y="16200"/>
                      <a:pt x="19552" y="16200"/>
                    </a:cubicBezTo>
                    <a:cubicBezTo>
                      <a:pt x="19552" y="16200"/>
                      <a:pt x="19552" y="16014"/>
                      <a:pt x="19552" y="16014"/>
                    </a:cubicBezTo>
                    <a:cubicBezTo>
                      <a:pt x="19552" y="16014"/>
                      <a:pt x="19552" y="16014"/>
                      <a:pt x="19552" y="16014"/>
                    </a:cubicBezTo>
                    <a:cubicBezTo>
                      <a:pt x="19552" y="15828"/>
                      <a:pt x="19552" y="15828"/>
                      <a:pt x="19552" y="15828"/>
                    </a:cubicBezTo>
                    <a:cubicBezTo>
                      <a:pt x="19552" y="15828"/>
                      <a:pt x="19366" y="15828"/>
                      <a:pt x="19366" y="15828"/>
                    </a:cubicBezTo>
                    <a:cubicBezTo>
                      <a:pt x="19366" y="15828"/>
                      <a:pt x="19366" y="15828"/>
                      <a:pt x="19366" y="15828"/>
                    </a:cubicBezTo>
                    <a:cubicBezTo>
                      <a:pt x="19366" y="15641"/>
                      <a:pt x="19366" y="15641"/>
                      <a:pt x="19366" y="15641"/>
                    </a:cubicBezTo>
                    <a:cubicBezTo>
                      <a:pt x="19366" y="15641"/>
                      <a:pt x="19366" y="15641"/>
                      <a:pt x="19366" y="15641"/>
                    </a:cubicBezTo>
                    <a:cubicBezTo>
                      <a:pt x="19552" y="15641"/>
                      <a:pt x="19552" y="15641"/>
                      <a:pt x="19552" y="15641"/>
                    </a:cubicBezTo>
                    <a:cubicBezTo>
                      <a:pt x="19552" y="15641"/>
                      <a:pt x="19552" y="15641"/>
                      <a:pt x="19552" y="15455"/>
                    </a:cubicBezTo>
                    <a:cubicBezTo>
                      <a:pt x="19552" y="15455"/>
                      <a:pt x="19552" y="15455"/>
                      <a:pt x="19552" y="15455"/>
                    </a:cubicBezTo>
                    <a:cubicBezTo>
                      <a:pt x="19552" y="15455"/>
                      <a:pt x="19552" y="15455"/>
                      <a:pt x="19552" y="15455"/>
                    </a:cubicBezTo>
                    <a:cubicBezTo>
                      <a:pt x="19552" y="15455"/>
                      <a:pt x="19552" y="15455"/>
                      <a:pt x="19552" y="15455"/>
                    </a:cubicBezTo>
                    <a:cubicBezTo>
                      <a:pt x="19552" y="15641"/>
                      <a:pt x="19552" y="15641"/>
                      <a:pt x="19552" y="15641"/>
                    </a:cubicBezTo>
                    <a:cubicBezTo>
                      <a:pt x="19552" y="15455"/>
                      <a:pt x="19552" y="15455"/>
                      <a:pt x="19552" y="15455"/>
                    </a:cubicBezTo>
                    <a:cubicBezTo>
                      <a:pt x="19552" y="15455"/>
                      <a:pt x="19552" y="15455"/>
                      <a:pt x="19552" y="15455"/>
                    </a:cubicBezTo>
                    <a:cubicBezTo>
                      <a:pt x="19552" y="15455"/>
                      <a:pt x="19552" y="15455"/>
                      <a:pt x="19552" y="15455"/>
                    </a:cubicBezTo>
                    <a:cubicBezTo>
                      <a:pt x="19552" y="15455"/>
                      <a:pt x="19552" y="15455"/>
                      <a:pt x="19552" y="15455"/>
                    </a:cubicBezTo>
                    <a:cubicBezTo>
                      <a:pt x="19738" y="15455"/>
                      <a:pt x="19738" y="15455"/>
                      <a:pt x="19738" y="15455"/>
                    </a:cubicBezTo>
                    <a:cubicBezTo>
                      <a:pt x="19738" y="15455"/>
                      <a:pt x="19924" y="15269"/>
                      <a:pt x="19924" y="15269"/>
                    </a:cubicBezTo>
                    <a:cubicBezTo>
                      <a:pt x="19924" y="15083"/>
                      <a:pt x="19924" y="15083"/>
                      <a:pt x="19924" y="14897"/>
                    </a:cubicBezTo>
                    <a:cubicBezTo>
                      <a:pt x="19924" y="14897"/>
                      <a:pt x="19924" y="14897"/>
                      <a:pt x="19924" y="14897"/>
                    </a:cubicBezTo>
                    <a:cubicBezTo>
                      <a:pt x="19924" y="14897"/>
                      <a:pt x="19924" y="14710"/>
                      <a:pt x="19924" y="14710"/>
                    </a:cubicBezTo>
                    <a:cubicBezTo>
                      <a:pt x="19924" y="14710"/>
                      <a:pt x="19924" y="14710"/>
                      <a:pt x="19924" y="14710"/>
                    </a:cubicBezTo>
                    <a:cubicBezTo>
                      <a:pt x="19924" y="14710"/>
                      <a:pt x="19924" y="14710"/>
                      <a:pt x="19924" y="14710"/>
                    </a:cubicBezTo>
                    <a:cubicBezTo>
                      <a:pt x="19924" y="14710"/>
                      <a:pt x="19924" y="14710"/>
                      <a:pt x="19924" y="14710"/>
                    </a:cubicBezTo>
                    <a:cubicBezTo>
                      <a:pt x="19924" y="14710"/>
                      <a:pt x="19924" y="14524"/>
                      <a:pt x="19924" y="14524"/>
                    </a:cubicBezTo>
                    <a:cubicBezTo>
                      <a:pt x="19924" y="14524"/>
                      <a:pt x="20110" y="14524"/>
                      <a:pt x="20110" y="14524"/>
                    </a:cubicBezTo>
                    <a:cubicBezTo>
                      <a:pt x="20110" y="14524"/>
                      <a:pt x="20110" y="14524"/>
                      <a:pt x="20110" y="14524"/>
                    </a:cubicBezTo>
                    <a:cubicBezTo>
                      <a:pt x="20110" y="14524"/>
                      <a:pt x="20110" y="14524"/>
                      <a:pt x="20110" y="14524"/>
                    </a:cubicBezTo>
                    <a:cubicBezTo>
                      <a:pt x="20297" y="14338"/>
                      <a:pt x="20297" y="14338"/>
                      <a:pt x="20297" y="14338"/>
                    </a:cubicBezTo>
                    <a:cubicBezTo>
                      <a:pt x="20297" y="14338"/>
                      <a:pt x="20297" y="14152"/>
                      <a:pt x="20297" y="14152"/>
                    </a:cubicBezTo>
                    <a:cubicBezTo>
                      <a:pt x="20297" y="14152"/>
                      <a:pt x="20297" y="14152"/>
                      <a:pt x="20297" y="14152"/>
                    </a:cubicBezTo>
                    <a:cubicBezTo>
                      <a:pt x="20297" y="14152"/>
                      <a:pt x="20297" y="13966"/>
                      <a:pt x="20297" y="13966"/>
                    </a:cubicBezTo>
                    <a:cubicBezTo>
                      <a:pt x="20483" y="13966"/>
                      <a:pt x="20483" y="13779"/>
                      <a:pt x="20669" y="13779"/>
                    </a:cubicBezTo>
                    <a:cubicBezTo>
                      <a:pt x="20669" y="13779"/>
                      <a:pt x="20669" y="13779"/>
                      <a:pt x="20669" y="13779"/>
                    </a:cubicBezTo>
                    <a:cubicBezTo>
                      <a:pt x="20669" y="13779"/>
                      <a:pt x="20669" y="13593"/>
                      <a:pt x="20669" y="13593"/>
                    </a:cubicBezTo>
                    <a:cubicBezTo>
                      <a:pt x="20669" y="13593"/>
                      <a:pt x="20669" y="13407"/>
                      <a:pt x="20669" y="13407"/>
                    </a:cubicBezTo>
                    <a:cubicBezTo>
                      <a:pt x="20669" y="13407"/>
                      <a:pt x="20669" y="13407"/>
                      <a:pt x="20669" y="13407"/>
                    </a:cubicBezTo>
                    <a:cubicBezTo>
                      <a:pt x="20669" y="13221"/>
                      <a:pt x="20669" y="13221"/>
                      <a:pt x="20669" y="13034"/>
                    </a:cubicBezTo>
                    <a:cubicBezTo>
                      <a:pt x="20669" y="13034"/>
                      <a:pt x="20669" y="13034"/>
                      <a:pt x="20855" y="12848"/>
                    </a:cubicBezTo>
                    <a:cubicBezTo>
                      <a:pt x="20855" y="12848"/>
                      <a:pt x="20855" y="12848"/>
                      <a:pt x="20855" y="12848"/>
                    </a:cubicBezTo>
                    <a:cubicBezTo>
                      <a:pt x="20855" y="12848"/>
                      <a:pt x="20855" y="12848"/>
                      <a:pt x="20855" y="12848"/>
                    </a:cubicBezTo>
                    <a:cubicBezTo>
                      <a:pt x="20855" y="12662"/>
                      <a:pt x="20855" y="12662"/>
                      <a:pt x="20855" y="12662"/>
                    </a:cubicBezTo>
                    <a:cubicBezTo>
                      <a:pt x="20855" y="12662"/>
                      <a:pt x="20855" y="12662"/>
                      <a:pt x="20855" y="12662"/>
                    </a:cubicBezTo>
                    <a:cubicBezTo>
                      <a:pt x="20855" y="12662"/>
                      <a:pt x="20855" y="12662"/>
                      <a:pt x="20855" y="12662"/>
                    </a:cubicBezTo>
                    <a:cubicBezTo>
                      <a:pt x="20855" y="12662"/>
                      <a:pt x="20855" y="12662"/>
                      <a:pt x="20855" y="12662"/>
                    </a:cubicBezTo>
                    <a:cubicBezTo>
                      <a:pt x="20855" y="12848"/>
                      <a:pt x="20855" y="12848"/>
                      <a:pt x="20855" y="12848"/>
                    </a:cubicBezTo>
                    <a:cubicBezTo>
                      <a:pt x="20855" y="12662"/>
                      <a:pt x="20855" y="12662"/>
                      <a:pt x="20855" y="12662"/>
                    </a:cubicBezTo>
                    <a:cubicBezTo>
                      <a:pt x="20855" y="12476"/>
                      <a:pt x="20855" y="12290"/>
                      <a:pt x="20855" y="12103"/>
                    </a:cubicBezTo>
                    <a:cubicBezTo>
                      <a:pt x="20855" y="12103"/>
                      <a:pt x="20855" y="11917"/>
                      <a:pt x="20855" y="11917"/>
                    </a:cubicBezTo>
                    <a:cubicBezTo>
                      <a:pt x="20855" y="11731"/>
                      <a:pt x="20855" y="11545"/>
                      <a:pt x="21041" y="11545"/>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172"/>
                      <a:pt x="21041" y="11172"/>
                      <a:pt x="21041" y="11172"/>
                    </a:cubicBezTo>
                    <a:cubicBezTo>
                      <a:pt x="21041" y="11172"/>
                      <a:pt x="21041" y="11172"/>
                      <a:pt x="21041" y="11172"/>
                    </a:cubicBezTo>
                    <a:cubicBezTo>
                      <a:pt x="21041" y="11172"/>
                      <a:pt x="21041" y="11172"/>
                      <a:pt x="21041" y="11172"/>
                    </a:cubicBezTo>
                    <a:cubicBezTo>
                      <a:pt x="21041" y="11172"/>
                      <a:pt x="21041" y="11172"/>
                      <a:pt x="21228" y="11172"/>
                    </a:cubicBezTo>
                    <a:cubicBezTo>
                      <a:pt x="21228" y="11172"/>
                      <a:pt x="21228" y="11172"/>
                      <a:pt x="21228" y="11172"/>
                    </a:cubicBezTo>
                    <a:cubicBezTo>
                      <a:pt x="21228" y="10800"/>
                      <a:pt x="21228" y="10800"/>
                      <a:pt x="21228" y="10800"/>
                    </a:cubicBezTo>
                    <a:cubicBezTo>
                      <a:pt x="21228" y="10800"/>
                      <a:pt x="21228" y="10800"/>
                      <a:pt x="21228" y="10614"/>
                    </a:cubicBezTo>
                    <a:cubicBezTo>
                      <a:pt x="21228" y="10614"/>
                      <a:pt x="21228" y="10614"/>
                      <a:pt x="21228" y="10614"/>
                    </a:cubicBezTo>
                    <a:cubicBezTo>
                      <a:pt x="21041" y="10614"/>
                      <a:pt x="21041" y="10614"/>
                      <a:pt x="21041" y="10614"/>
                    </a:cubicBezTo>
                    <a:cubicBezTo>
                      <a:pt x="21041" y="10614"/>
                      <a:pt x="21041" y="10428"/>
                      <a:pt x="21041" y="10428"/>
                    </a:cubicBezTo>
                    <a:cubicBezTo>
                      <a:pt x="21041" y="10428"/>
                      <a:pt x="21041" y="10428"/>
                      <a:pt x="21041" y="10428"/>
                    </a:cubicBezTo>
                    <a:cubicBezTo>
                      <a:pt x="21041" y="10428"/>
                      <a:pt x="21041" y="10241"/>
                      <a:pt x="21228" y="10241"/>
                    </a:cubicBezTo>
                    <a:cubicBezTo>
                      <a:pt x="21228" y="10241"/>
                      <a:pt x="21228" y="10241"/>
                      <a:pt x="21228" y="10241"/>
                    </a:cubicBezTo>
                    <a:cubicBezTo>
                      <a:pt x="21228" y="10241"/>
                      <a:pt x="21228" y="10241"/>
                      <a:pt x="21228" y="10241"/>
                    </a:cubicBezTo>
                    <a:cubicBezTo>
                      <a:pt x="21228" y="10055"/>
                      <a:pt x="21228" y="10055"/>
                      <a:pt x="21228" y="10055"/>
                    </a:cubicBezTo>
                    <a:cubicBezTo>
                      <a:pt x="21228" y="10055"/>
                      <a:pt x="21228" y="10055"/>
                      <a:pt x="21228" y="10055"/>
                    </a:cubicBezTo>
                    <a:cubicBezTo>
                      <a:pt x="21228" y="9869"/>
                      <a:pt x="21228" y="9869"/>
                      <a:pt x="21228" y="9869"/>
                    </a:cubicBezTo>
                    <a:cubicBezTo>
                      <a:pt x="21228" y="9869"/>
                      <a:pt x="21228" y="9869"/>
                      <a:pt x="21228" y="9869"/>
                    </a:cubicBezTo>
                    <a:cubicBezTo>
                      <a:pt x="21228" y="9683"/>
                      <a:pt x="21228" y="9683"/>
                      <a:pt x="21228" y="9683"/>
                    </a:cubicBezTo>
                    <a:cubicBezTo>
                      <a:pt x="21228" y="9683"/>
                      <a:pt x="21228" y="9683"/>
                      <a:pt x="21228" y="9683"/>
                    </a:cubicBezTo>
                    <a:cubicBezTo>
                      <a:pt x="21228" y="9310"/>
                      <a:pt x="21228" y="9310"/>
                      <a:pt x="21228" y="9310"/>
                    </a:cubicBezTo>
                    <a:cubicBezTo>
                      <a:pt x="21228" y="9310"/>
                      <a:pt x="21228" y="9310"/>
                      <a:pt x="21228" y="9310"/>
                    </a:cubicBezTo>
                    <a:cubicBezTo>
                      <a:pt x="21228" y="9124"/>
                      <a:pt x="21414" y="9124"/>
                      <a:pt x="21228" y="9124"/>
                    </a:cubicBezTo>
                    <a:cubicBezTo>
                      <a:pt x="21228" y="8938"/>
                      <a:pt x="21041" y="8938"/>
                      <a:pt x="21041" y="8938"/>
                    </a:cubicBezTo>
                    <a:cubicBezTo>
                      <a:pt x="21041" y="8752"/>
                      <a:pt x="21041" y="8752"/>
                      <a:pt x="21041" y="8752"/>
                    </a:cubicBezTo>
                    <a:cubicBezTo>
                      <a:pt x="21041" y="8566"/>
                      <a:pt x="21041" y="8566"/>
                      <a:pt x="21041" y="8566"/>
                    </a:cubicBezTo>
                    <a:cubicBezTo>
                      <a:pt x="21041" y="8566"/>
                      <a:pt x="20855" y="8566"/>
                      <a:pt x="20855" y="8566"/>
                    </a:cubicBezTo>
                    <a:cubicBezTo>
                      <a:pt x="20855" y="8566"/>
                      <a:pt x="20855" y="8566"/>
                      <a:pt x="20855" y="8379"/>
                    </a:cubicBezTo>
                    <a:cubicBezTo>
                      <a:pt x="20855" y="8379"/>
                      <a:pt x="20855" y="8379"/>
                      <a:pt x="20855" y="8379"/>
                    </a:cubicBezTo>
                    <a:cubicBezTo>
                      <a:pt x="20855" y="8379"/>
                      <a:pt x="20855" y="8379"/>
                      <a:pt x="20855" y="8379"/>
                    </a:cubicBezTo>
                    <a:cubicBezTo>
                      <a:pt x="20855" y="8379"/>
                      <a:pt x="20855" y="8379"/>
                      <a:pt x="20855" y="8379"/>
                    </a:cubicBezTo>
                    <a:cubicBezTo>
                      <a:pt x="20855" y="8379"/>
                      <a:pt x="20855" y="8379"/>
                      <a:pt x="20855" y="8193"/>
                    </a:cubicBezTo>
                    <a:cubicBezTo>
                      <a:pt x="20855" y="8193"/>
                      <a:pt x="20855" y="8193"/>
                      <a:pt x="20669" y="8193"/>
                    </a:cubicBezTo>
                    <a:cubicBezTo>
                      <a:pt x="20669" y="8193"/>
                      <a:pt x="20669" y="8193"/>
                      <a:pt x="20669" y="8193"/>
                    </a:cubicBezTo>
                    <a:cubicBezTo>
                      <a:pt x="20669" y="8193"/>
                      <a:pt x="20669" y="8193"/>
                      <a:pt x="20669" y="8193"/>
                    </a:cubicBezTo>
                    <a:cubicBezTo>
                      <a:pt x="20669" y="8193"/>
                      <a:pt x="20669" y="8007"/>
                      <a:pt x="20669" y="8007"/>
                    </a:cubicBezTo>
                    <a:cubicBezTo>
                      <a:pt x="20669" y="8007"/>
                      <a:pt x="20669" y="8007"/>
                      <a:pt x="20669" y="8007"/>
                    </a:cubicBezTo>
                    <a:cubicBezTo>
                      <a:pt x="20669" y="8007"/>
                      <a:pt x="20669" y="8007"/>
                      <a:pt x="20669" y="8007"/>
                    </a:cubicBezTo>
                    <a:cubicBezTo>
                      <a:pt x="20669" y="8007"/>
                      <a:pt x="20669" y="7821"/>
                      <a:pt x="20669" y="7821"/>
                    </a:cubicBezTo>
                    <a:cubicBezTo>
                      <a:pt x="20669" y="7821"/>
                      <a:pt x="20483" y="7821"/>
                      <a:pt x="20483" y="7821"/>
                    </a:cubicBezTo>
                    <a:cubicBezTo>
                      <a:pt x="20483" y="7821"/>
                      <a:pt x="20483" y="7821"/>
                      <a:pt x="20483" y="7821"/>
                    </a:cubicBezTo>
                    <a:cubicBezTo>
                      <a:pt x="20483" y="7634"/>
                      <a:pt x="20483" y="7634"/>
                      <a:pt x="20483" y="7634"/>
                    </a:cubicBezTo>
                    <a:cubicBezTo>
                      <a:pt x="20297" y="7634"/>
                      <a:pt x="20297" y="7448"/>
                      <a:pt x="20297" y="7262"/>
                    </a:cubicBezTo>
                    <a:cubicBezTo>
                      <a:pt x="20297" y="7262"/>
                      <a:pt x="20297" y="7262"/>
                      <a:pt x="20297" y="7262"/>
                    </a:cubicBezTo>
                    <a:cubicBezTo>
                      <a:pt x="20297" y="7262"/>
                      <a:pt x="20297" y="7262"/>
                      <a:pt x="20297" y="7262"/>
                    </a:cubicBezTo>
                    <a:cubicBezTo>
                      <a:pt x="20297" y="7262"/>
                      <a:pt x="20297" y="7262"/>
                      <a:pt x="20297" y="7262"/>
                    </a:cubicBezTo>
                    <a:cubicBezTo>
                      <a:pt x="20297" y="7076"/>
                      <a:pt x="20110" y="7076"/>
                      <a:pt x="20110" y="7076"/>
                    </a:cubicBezTo>
                    <a:cubicBezTo>
                      <a:pt x="20110" y="7076"/>
                      <a:pt x="20110" y="7076"/>
                      <a:pt x="20110" y="7076"/>
                    </a:cubicBezTo>
                    <a:cubicBezTo>
                      <a:pt x="20110" y="6890"/>
                      <a:pt x="20110" y="6890"/>
                      <a:pt x="20110" y="6890"/>
                    </a:cubicBezTo>
                    <a:cubicBezTo>
                      <a:pt x="20110" y="6890"/>
                      <a:pt x="19924" y="6890"/>
                      <a:pt x="19924" y="6890"/>
                    </a:cubicBezTo>
                    <a:cubicBezTo>
                      <a:pt x="19924" y="6890"/>
                      <a:pt x="19924" y="6890"/>
                      <a:pt x="19924" y="6890"/>
                    </a:cubicBezTo>
                    <a:cubicBezTo>
                      <a:pt x="19924" y="6890"/>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517"/>
                      <a:pt x="19924" y="6517"/>
                      <a:pt x="19924" y="6517"/>
                    </a:cubicBezTo>
                    <a:cubicBezTo>
                      <a:pt x="19924" y="6517"/>
                      <a:pt x="19924" y="6517"/>
                      <a:pt x="19924" y="6517"/>
                    </a:cubicBezTo>
                    <a:cubicBezTo>
                      <a:pt x="19738" y="6517"/>
                      <a:pt x="19738" y="6517"/>
                      <a:pt x="19738" y="6517"/>
                    </a:cubicBezTo>
                    <a:cubicBezTo>
                      <a:pt x="19738" y="6331"/>
                      <a:pt x="19552" y="6331"/>
                      <a:pt x="19552" y="6145"/>
                    </a:cubicBezTo>
                    <a:cubicBezTo>
                      <a:pt x="19552" y="5959"/>
                      <a:pt x="19552" y="5959"/>
                      <a:pt x="19552" y="5959"/>
                    </a:cubicBezTo>
                    <a:cubicBezTo>
                      <a:pt x="19366" y="5959"/>
                      <a:pt x="19366" y="5772"/>
                      <a:pt x="19179" y="5772"/>
                    </a:cubicBezTo>
                    <a:cubicBezTo>
                      <a:pt x="19366" y="5772"/>
                      <a:pt x="19366" y="5772"/>
                      <a:pt x="19366" y="5772"/>
                    </a:cubicBezTo>
                    <a:cubicBezTo>
                      <a:pt x="19366" y="5586"/>
                      <a:pt x="19366" y="5586"/>
                      <a:pt x="19366" y="5586"/>
                    </a:cubicBezTo>
                    <a:cubicBezTo>
                      <a:pt x="19366" y="5772"/>
                      <a:pt x="19366" y="5772"/>
                      <a:pt x="19366" y="5772"/>
                    </a:cubicBezTo>
                    <a:cubicBezTo>
                      <a:pt x="19552" y="5772"/>
                      <a:pt x="19552" y="5772"/>
                      <a:pt x="19552" y="5772"/>
                    </a:cubicBezTo>
                    <a:cubicBezTo>
                      <a:pt x="19552" y="5772"/>
                      <a:pt x="19552" y="5772"/>
                      <a:pt x="19552" y="5772"/>
                    </a:cubicBezTo>
                    <a:cubicBezTo>
                      <a:pt x="19552" y="5772"/>
                      <a:pt x="19552" y="5772"/>
                      <a:pt x="19552" y="5772"/>
                    </a:cubicBezTo>
                    <a:cubicBezTo>
                      <a:pt x="19552" y="5772"/>
                      <a:pt x="19552" y="5772"/>
                      <a:pt x="19552" y="5772"/>
                    </a:cubicBezTo>
                    <a:cubicBezTo>
                      <a:pt x="19552" y="5959"/>
                      <a:pt x="19552" y="5959"/>
                      <a:pt x="19552" y="5959"/>
                    </a:cubicBezTo>
                    <a:cubicBezTo>
                      <a:pt x="19552" y="5959"/>
                      <a:pt x="19552" y="5959"/>
                      <a:pt x="19552" y="5959"/>
                    </a:cubicBezTo>
                    <a:cubicBezTo>
                      <a:pt x="19552" y="5959"/>
                      <a:pt x="19552" y="5959"/>
                      <a:pt x="19552" y="5959"/>
                    </a:cubicBezTo>
                    <a:cubicBezTo>
                      <a:pt x="19552" y="5959"/>
                      <a:pt x="19552" y="5959"/>
                      <a:pt x="19552" y="5959"/>
                    </a:cubicBezTo>
                    <a:cubicBezTo>
                      <a:pt x="19552" y="6145"/>
                      <a:pt x="19552" y="6145"/>
                      <a:pt x="19552" y="6145"/>
                    </a:cubicBezTo>
                    <a:cubicBezTo>
                      <a:pt x="19738" y="6145"/>
                      <a:pt x="19738" y="6145"/>
                      <a:pt x="19738" y="6145"/>
                    </a:cubicBezTo>
                    <a:cubicBezTo>
                      <a:pt x="19738" y="6145"/>
                      <a:pt x="19738" y="6145"/>
                      <a:pt x="19738" y="6145"/>
                    </a:cubicBezTo>
                    <a:cubicBezTo>
                      <a:pt x="19738" y="6145"/>
                      <a:pt x="19738" y="6145"/>
                      <a:pt x="19738" y="6145"/>
                    </a:cubicBezTo>
                    <a:cubicBezTo>
                      <a:pt x="19738" y="6145"/>
                      <a:pt x="19738" y="6145"/>
                      <a:pt x="19738" y="6145"/>
                    </a:cubicBezTo>
                    <a:cubicBezTo>
                      <a:pt x="19738" y="6331"/>
                      <a:pt x="19738" y="6331"/>
                      <a:pt x="19738" y="6331"/>
                    </a:cubicBezTo>
                    <a:cubicBezTo>
                      <a:pt x="19738" y="6331"/>
                      <a:pt x="19924" y="6331"/>
                      <a:pt x="19924" y="6331"/>
                    </a:cubicBezTo>
                    <a:cubicBezTo>
                      <a:pt x="19924" y="6331"/>
                      <a:pt x="19924" y="6331"/>
                      <a:pt x="19924" y="6331"/>
                    </a:cubicBezTo>
                    <a:cubicBezTo>
                      <a:pt x="19924" y="6331"/>
                      <a:pt x="19924" y="6517"/>
                      <a:pt x="19924" y="6517"/>
                    </a:cubicBezTo>
                    <a:cubicBezTo>
                      <a:pt x="20110" y="6517"/>
                      <a:pt x="20110" y="6517"/>
                      <a:pt x="20110" y="6517"/>
                    </a:cubicBezTo>
                    <a:cubicBezTo>
                      <a:pt x="20110" y="6703"/>
                      <a:pt x="20110" y="6703"/>
                      <a:pt x="20110" y="6703"/>
                    </a:cubicBezTo>
                    <a:cubicBezTo>
                      <a:pt x="20110" y="6703"/>
                      <a:pt x="20110" y="6703"/>
                      <a:pt x="20110" y="6703"/>
                    </a:cubicBezTo>
                    <a:cubicBezTo>
                      <a:pt x="20110" y="6703"/>
                      <a:pt x="20110" y="6703"/>
                      <a:pt x="20110" y="6703"/>
                    </a:cubicBezTo>
                    <a:cubicBezTo>
                      <a:pt x="20110" y="6703"/>
                      <a:pt x="20110" y="6890"/>
                      <a:pt x="20110" y="6890"/>
                    </a:cubicBezTo>
                    <a:cubicBezTo>
                      <a:pt x="20297" y="6890"/>
                      <a:pt x="20297" y="6890"/>
                      <a:pt x="20297" y="6890"/>
                    </a:cubicBezTo>
                    <a:cubicBezTo>
                      <a:pt x="20297" y="6890"/>
                      <a:pt x="20297" y="6890"/>
                      <a:pt x="20297" y="6890"/>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262"/>
                      <a:pt x="20297" y="7262"/>
                      <a:pt x="20297" y="7262"/>
                    </a:cubicBezTo>
                    <a:cubicBezTo>
                      <a:pt x="20483" y="7262"/>
                      <a:pt x="20483" y="7262"/>
                      <a:pt x="20483" y="7262"/>
                    </a:cubicBezTo>
                    <a:cubicBezTo>
                      <a:pt x="20483" y="7262"/>
                      <a:pt x="20483" y="7448"/>
                      <a:pt x="20483" y="7448"/>
                    </a:cubicBezTo>
                    <a:cubicBezTo>
                      <a:pt x="20483" y="7448"/>
                      <a:pt x="20483" y="7448"/>
                      <a:pt x="20483" y="7448"/>
                    </a:cubicBezTo>
                    <a:cubicBezTo>
                      <a:pt x="20483" y="7448"/>
                      <a:pt x="20483" y="7448"/>
                      <a:pt x="20483" y="7448"/>
                    </a:cubicBezTo>
                    <a:cubicBezTo>
                      <a:pt x="20483" y="7448"/>
                      <a:pt x="20483" y="7634"/>
                      <a:pt x="20669" y="7634"/>
                    </a:cubicBezTo>
                    <a:cubicBezTo>
                      <a:pt x="20669" y="7634"/>
                      <a:pt x="20669" y="7634"/>
                      <a:pt x="20669" y="7634"/>
                    </a:cubicBezTo>
                    <a:cubicBezTo>
                      <a:pt x="20669" y="7634"/>
                      <a:pt x="20669" y="7634"/>
                      <a:pt x="20669" y="7634"/>
                    </a:cubicBezTo>
                    <a:cubicBezTo>
                      <a:pt x="20669" y="7821"/>
                      <a:pt x="20669" y="7821"/>
                      <a:pt x="20669" y="7821"/>
                    </a:cubicBezTo>
                    <a:cubicBezTo>
                      <a:pt x="20669" y="7821"/>
                      <a:pt x="20669" y="7821"/>
                      <a:pt x="20669" y="7821"/>
                    </a:cubicBezTo>
                    <a:cubicBezTo>
                      <a:pt x="20669" y="7821"/>
                      <a:pt x="20669" y="7821"/>
                      <a:pt x="20669" y="7821"/>
                    </a:cubicBezTo>
                    <a:cubicBezTo>
                      <a:pt x="20669" y="7821"/>
                      <a:pt x="20669" y="8007"/>
                      <a:pt x="20669" y="8007"/>
                    </a:cubicBezTo>
                    <a:cubicBezTo>
                      <a:pt x="20855" y="8007"/>
                      <a:pt x="20855" y="8007"/>
                      <a:pt x="20855" y="8193"/>
                    </a:cubicBezTo>
                    <a:cubicBezTo>
                      <a:pt x="21041" y="8193"/>
                      <a:pt x="21041" y="8193"/>
                      <a:pt x="21041" y="8193"/>
                    </a:cubicBezTo>
                    <a:cubicBezTo>
                      <a:pt x="21041" y="8007"/>
                      <a:pt x="21041" y="8007"/>
                      <a:pt x="21041" y="8007"/>
                    </a:cubicBezTo>
                    <a:cubicBezTo>
                      <a:pt x="21041" y="7821"/>
                      <a:pt x="20855" y="7634"/>
                      <a:pt x="20855" y="7262"/>
                    </a:cubicBezTo>
                    <a:cubicBezTo>
                      <a:pt x="20855" y="7076"/>
                      <a:pt x="20855" y="7076"/>
                      <a:pt x="20855" y="6890"/>
                    </a:cubicBezTo>
                    <a:close/>
                    <a:moveTo>
                      <a:pt x="14710" y="931"/>
                    </a:moveTo>
                    <a:cubicBezTo>
                      <a:pt x="14710" y="931"/>
                      <a:pt x="14524" y="931"/>
                      <a:pt x="14524" y="1117"/>
                    </a:cubicBezTo>
                    <a:cubicBezTo>
                      <a:pt x="14524" y="1117"/>
                      <a:pt x="14524" y="1117"/>
                      <a:pt x="14524" y="1117"/>
                    </a:cubicBezTo>
                    <a:cubicBezTo>
                      <a:pt x="14524" y="1117"/>
                      <a:pt x="14524" y="1117"/>
                      <a:pt x="14524" y="1117"/>
                    </a:cubicBezTo>
                    <a:cubicBezTo>
                      <a:pt x="14524" y="1303"/>
                      <a:pt x="14524" y="1303"/>
                      <a:pt x="14524" y="1303"/>
                    </a:cubicBezTo>
                    <a:cubicBezTo>
                      <a:pt x="14524" y="1303"/>
                      <a:pt x="14710" y="1303"/>
                      <a:pt x="14710" y="1303"/>
                    </a:cubicBezTo>
                    <a:cubicBezTo>
                      <a:pt x="14710" y="1490"/>
                      <a:pt x="14710" y="1490"/>
                      <a:pt x="14710" y="1490"/>
                    </a:cubicBezTo>
                    <a:cubicBezTo>
                      <a:pt x="14710" y="1303"/>
                      <a:pt x="14710" y="1303"/>
                      <a:pt x="14710" y="1303"/>
                    </a:cubicBezTo>
                    <a:cubicBezTo>
                      <a:pt x="14710" y="1303"/>
                      <a:pt x="14710" y="1303"/>
                      <a:pt x="14710" y="1303"/>
                    </a:cubicBezTo>
                    <a:cubicBezTo>
                      <a:pt x="14710" y="1303"/>
                      <a:pt x="14710" y="1490"/>
                      <a:pt x="14710" y="1490"/>
                    </a:cubicBezTo>
                    <a:cubicBezTo>
                      <a:pt x="14710" y="1490"/>
                      <a:pt x="14710" y="1490"/>
                      <a:pt x="14710" y="1490"/>
                    </a:cubicBezTo>
                    <a:cubicBezTo>
                      <a:pt x="14524" y="1490"/>
                      <a:pt x="14524" y="1490"/>
                      <a:pt x="14524" y="1490"/>
                    </a:cubicBezTo>
                    <a:cubicBezTo>
                      <a:pt x="14524" y="1490"/>
                      <a:pt x="14524" y="1490"/>
                      <a:pt x="14524" y="1490"/>
                    </a:cubicBezTo>
                    <a:cubicBezTo>
                      <a:pt x="14524" y="1490"/>
                      <a:pt x="14524" y="1490"/>
                      <a:pt x="14524" y="1490"/>
                    </a:cubicBezTo>
                    <a:cubicBezTo>
                      <a:pt x="14524" y="1490"/>
                      <a:pt x="14524" y="1490"/>
                      <a:pt x="14524" y="1490"/>
                    </a:cubicBezTo>
                    <a:cubicBezTo>
                      <a:pt x="14524" y="1862"/>
                      <a:pt x="14524" y="1862"/>
                      <a:pt x="14524" y="1862"/>
                    </a:cubicBezTo>
                    <a:cubicBezTo>
                      <a:pt x="14710" y="1862"/>
                      <a:pt x="14710" y="1862"/>
                      <a:pt x="14710" y="1862"/>
                    </a:cubicBezTo>
                    <a:cubicBezTo>
                      <a:pt x="14710" y="1862"/>
                      <a:pt x="14710" y="1862"/>
                      <a:pt x="14710" y="1862"/>
                    </a:cubicBezTo>
                    <a:cubicBezTo>
                      <a:pt x="14897" y="1862"/>
                      <a:pt x="14897" y="1862"/>
                      <a:pt x="14897" y="1862"/>
                    </a:cubicBezTo>
                    <a:cubicBezTo>
                      <a:pt x="14897" y="1862"/>
                      <a:pt x="14897" y="1862"/>
                      <a:pt x="14897" y="1862"/>
                    </a:cubicBezTo>
                    <a:cubicBezTo>
                      <a:pt x="15083" y="1862"/>
                      <a:pt x="15083" y="1862"/>
                      <a:pt x="15083" y="1862"/>
                    </a:cubicBezTo>
                    <a:cubicBezTo>
                      <a:pt x="15083" y="1862"/>
                      <a:pt x="15083" y="1862"/>
                      <a:pt x="15083" y="1862"/>
                    </a:cubicBezTo>
                    <a:cubicBezTo>
                      <a:pt x="15083" y="1676"/>
                      <a:pt x="15083" y="1676"/>
                      <a:pt x="15083" y="1676"/>
                    </a:cubicBezTo>
                    <a:cubicBezTo>
                      <a:pt x="15083" y="1676"/>
                      <a:pt x="15083" y="1676"/>
                      <a:pt x="15083" y="1676"/>
                    </a:cubicBezTo>
                    <a:cubicBezTo>
                      <a:pt x="15083" y="1676"/>
                      <a:pt x="15083"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5083" y="1303"/>
                    </a:cubicBezTo>
                    <a:cubicBezTo>
                      <a:pt x="15083" y="1303"/>
                      <a:pt x="15083" y="1303"/>
                      <a:pt x="15083" y="1117"/>
                    </a:cubicBezTo>
                    <a:cubicBezTo>
                      <a:pt x="15083" y="1117"/>
                      <a:pt x="15083" y="1117"/>
                      <a:pt x="15083" y="1117"/>
                    </a:cubicBezTo>
                    <a:cubicBezTo>
                      <a:pt x="15083" y="1117"/>
                      <a:pt x="15083" y="1117"/>
                      <a:pt x="15083" y="1117"/>
                    </a:cubicBezTo>
                    <a:cubicBezTo>
                      <a:pt x="15083" y="1117"/>
                      <a:pt x="15083" y="1117"/>
                      <a:pt x="15083" y="1117"/>
                    </a:cubicBezTo>
                    <a:cubicBezTo>
                      <a:pt x="14897" y="1117"/>
                      <a:pt x="14897" y="1117"/>
                      <a:pt x="14897" y="1117"/>
                    </a:cubicBezTo>
                    <a:cubicBezTo>
                      <a:pt x="14897" y="1117"/>
                      <a:pt x="14897" y="1117"/>
                      <a:pt x="14897" y="1117"/>
                    </a:cubicBezTo>
                    <a:cubicBezTo>
                      <a:pt x="14897" y="931"/>
                      <a:pt x="14897" y="931"/>
                      <a:pt x="14897" y="931"/>
                    </a:cubicBezTo>
                    <a:cubicBezTo>
                      <a:pt x="14897" y="931"/>
                      <a:pt x="14897" y="931"/>
                      <a:pt x="14897" y="931"/>
                    </a:cubicBezTo>
                    <a:cubicBezTo>
                      <a:pt x="14897" y="931"/>
                      <a:pt x="14897" y="931"/>
                      <a:pt x="14897" y="931"/>
                    </a:cubicBezTo>
                    <a:cubicBezTo>
                      <a:pt x="14710" y="931"/>
                      <a:pt x="14710" y="931"/>
                      <a:pt x="14710" y="931"/>
                    </a:cubicBezTo>
                    <a:cubicBezTo>
                      <a:pt x="14710" y="931"/>
                      <a:pt x="14710" y="931"/>
                      <a:pt x="14710" y="931"/>
                    </a:cubicBezTo>
                    <a:close/>
                    <a:moveTo>
                      <a:pt x="13966" y="931"/>
                    </a:moveTo>
                    <a:cubicBezTo>
                      <a:pt x="13966" y="931"/>
                      <a:pt x="13966" y="931"/>
                      <a:pt x="13966" y="931"/>
                    </a:cubicBezTo>
                    <a:cubicBezTo>
                      <a:pt x="13966" y="931"/>
                      <a:pt x="13966" y="931"/>
                      <a:pt x="13966" y="931"/>
                    </a:cubicBezTo>
                    <a:cubicBezTo>
                      <a:pt x="13966" y="931"/>
                      <a:pt x="13966" y="931"/>
                      <a:pt x="13966" y="931"/>
                    </a:cubicBezTo>
                    <a:cubicBezTo>
                      <a:pt x="13966" y="931"/>
                      <a:pt x="13966" y="931"/>
                      <a:pt x="13779" y="931"/>
                    </a:cubicBezTo>
                    <a:cubicBezTo>
                      <a:pt x="13779" y="931"/>
                      <a:pt x="13779" y="931"/>
                      <a:pt x="13779" y="931"/>
                    </a:cubicBezTo>
                    <a:cubicBezTo>
                      <a:pt x="13779" y="931"/>
                      <a:pt x="13779" y="931"/>
                      <a:pt x="13779" y="931"/>
                    </a:cubicBezTo>
                    <a:cubicBezTo>
                      <a:pt x="13779" y="1117"/>
                      <a:pt x="13779" y="1117"/>
                      <a:pt x="13779" y="1117"/>
                    </a:cubicBezTo>
                    <a:cubicBezTo>
                      <a:pt x="13779" y="1117"/>
                      <a:pt x="13779" y="1117"/>
                      <a:pt x="13779" y="1117"/>
                    </a:cubicBezTo>
                    <a:cubicBezTo>
                      <a:pt x="13779" y="1117"/>
                      <a:pt x="13779" y="1117"/>
                      <a:pt x="13779" y="1117"/>
                    </a:cubicBezTo>
                    <a:cubicBezTo>
                      <a:pt x="13779" y="1117"/>
                      <a:pt x="13779" y="1117"/>
                      <a:pt x="13779" y="1117"/>
                    </a:cubicBezTo>
                    <a:cubicBezTo>
                      <a:pt x="13593" y="1117"/>
                      <a:pt x="13593" y="1117"/>
                      <a:pt x="13593" y="1117"/>
                    </a:cubicBezTo>
                    <a:cubicBezTo>
                      <a:pt x="13593" y="1117"/>
                      <a:pt x="13593" y="1117"/>
                      <a:pt x="13593" y="1117"/>
                    </a:cubicBezTo>
                    <a:cubicBezTo>
                      <a:pt x="13593" y="1117"/>
                      <a:pt x="13593" y="1117"/>
                      <a:pt x="13593" y="1117"/>
                    </a:cubicBezTo>
                    <a:cubicBezTo>
                      <a:pt x="13593" y="1117"/>
                      <a:pt x="13593" y="1117"/>
                      <a:pt x="13593" y="1117"/>
                    </a:cubicBezTo>
                    <a:cubicBezTo>
                      <a:pt x="13593" y="1303"/>
                      <a:pt x="13593" y="1303"/>
                      <a:pt x="13593" y="1303"/>
                    </a:cubicBezTo>
                    <a:cubicBezTo>
                      <a:pt x="13593" y="1303"/>
                      <a:pt x="13593" y="1303"/>
                      <a:pt x="13593" y="1303"/>
                    </a:cubicBezTo>
                    <a:cubicBezTo>
                      <a:pt x="13593" y="1490"/>
                      <a:pt x="13593" y="1490"/>
                      <a:pt x="13593" y="1490"/>
                    </a:cubicBezTo>
                    <a:cubicBezTo>
                      <a:pt x="13593" y="1490"/>
                      <a:pt x="13593" y="1490"/>
                      <a:pt x="13593" y="1490"/>
                    </a:cubicBezTo>
                    <a:cubicBezTo>
                      <a:pt x="13593" y="1490"/>
                      <a:pt x="13593" y="1490"/>
                      <a:pt x="13593" y="1490"/>
                    </a:cubicBezTo>
                    <a:cubicBezTo>
                      <a:pt x="13593" y="1490"/>
                      <a:pt x="13593" y="1490"/>
                      <a:pt x="13593" y="1490"/>
                    </a:cubicBezTo>
                    <a:cubicBezTo>
                      <a:pt x="13779" y="1490"/>
                      <a:pt x="13779" y="1490"/>
                      <a:pt x="13779" y="1490"/>
                    </a:cubicBezTo>
                    <a:cubicBezTo>
                      <a:pt x="13779" y="1490"/>
                      <a:pt x="13779" y="1490"/>
                      <a:pt x="13779" y="1490"/>
                    </a:cubicBezTo>
                    <a:cubicBezTo>
                      <a:pt x="13779" y="1490"/>
                      <a:pt x="13779" y="1490"/>
                      <a:pt x="13779" y="1490"/>
                    </a:cubicBezTo>
                    <a:cubicBezTo>
                      <a:pt x="13779" y="1490"/>
                      <a:pt x="13779" y="1490"/>
                      <a:pt x="13779" y="1490"/>
                    </a:cubicBezTo>
                    <a:cubicBezTo>
                      <a:pt x="13779" y="1490"/>
                      <a:pt x="13779" y="1676"/>
                      <a:pt x="13779" y="1676"/>
                    </a:cubicBezTo>
                    <a:cubicBezTo>
                      <a:pt x="13779" y="1676"/>
                      <a:pt x="13966" y="1676"/>
                      <a:pt x="13966" y="1676"/>
                    </a:cubicBezTo>
                    <a:cubicBezTo>
                      <a:pt x="13966" y="1676"/>
                      <a:pt x="13966" y="1676"/>
                      <a:pt x="13966" y="1676"/>
                    </a:cubicBezTo>
                    <a:cubicBezTo>
                      <a:pt x="13966" y="1676"/>
                      <a:pt x="13966" y="1676"/>
                      <a:pt x="13966" y="1676"/>
                    </a:cubicBezTo>
                    <a:cubicBezTo>
                      <a:pt x="14152" y="1676"/>
                      <a:pt x="14152" y="1676"/>
                      <a:pt x="14152" y="1676"/>
                    </a:cubicBezTo>
                    <a:cubicBezTo>
                      <a:pt x="14152" y="1676"/>
                      <a:pt x="14152" y="1676"/>
                      <a:pt x="14152" y="1676"/>
                    </a:cubicBezTo>
                    <a:cubicBezTo>
                      <a:pt x="14338" y="1676"/>
                      <a:pt x="14338" y="1676"/>
                      <a:pt x="14338" y="1676"/>
                    </a:cubicBezTo>
                    <a:cubicBezTo>
                      <a:pt x="14338" y="1676"/>
                      <a:pt x="14338" y="1676"/>
                      <a:pt x="14338" y="1676"/>
                    </a:cubicBezTo>
                    <a:cubicBezTo>
                      <a:pt x="14338" y="1676"/>
                      <a:pt x="14338" y="1676"/>
                      <a:pt x="14338" y="1490"/>
                    </a:cubicBezTo>
                    <a:cubicBezTo>
                      <a:pt x="14524" y="1490"/>
                      <a:pt x="14524" y="1490"/>
                      <a:pt x="14524" y="1303"/>
                    </a:cubicBezTo>
                    <a:cubicBezTo>
                      <a:pt x="14524" y="1303"/>
                      <a:pt x="14524" y="1303"/>
                      <a:pt x="14338" y="1303"/>
                    </a:cubicBezTo>
                    <a:cubicBezTo>
                      <a:pt x="14338" y="1117"/>
                      <a:pt x="14338" y="1117"/>
                      <a:pt x="14338" y="1117"/>
                    </a:cubicBezTo>
                    <a:cubicBezTo>
                      <a:pt x="14338" y="1117"/>
                      <a:pt x="14338" y="1117"/>
                      <a:pt x="14338" y="1117"/>
                    </a:cubicBezTo>
                    <a:cubicBezTo>
                      <a:pt x="14338" y="1117"/>
                      <a:pt x="14338" y="1117"/>
                      <a:pt x="14338" y="1117"/>
                    </a:cubicBezTo>
                    <a:cubicBezTo>
                      <a:pt x="14338" y="1117"/>
                      <a:pt x="14524" y="1117"/>
                      <a:pt x="14524" y="931"/>
                    </a:cubicBezTo>
                    <a:cubicBezTo>
                      <a:pt x="14524" y="931"/>
                      <a:pt x="14524" y="931"/>
                      <a:pt x="14524" y="931"/>
                    </a:cubicBezTo>
                    <a:cubicBezTo>
                      <a:pt x="14524" y="931"/>
                      <a:pt x="14524" y="931"/>
                      <a:pt x="14524" y="931"/>
                    </a:cubicBezTo>
                    <a:cubicBezTo>
                      <a:pt x="14338" y="931"/>
                      <a:pt x="14338" y="931"/>
                      <a:pt x="14338" y="931"/>
                    </a:cubicBezTo>
                    <a:cubicBezTo>
                      <a:pt x="14338" y="931"/>
                      <a:pt x="14338" y="931"/>
                      <a:pt x="14338" y="931"/>
                    </a:cubicBezTo>
                    <a:cubicBezTo>
                      <a:pt x="14338" y="931"/>
                      <a:pt x="14338" y="931"/>
                      <a:pt x="14338" y="931"/>
                    </a:cubicBezTo>
                    <a:cubicBezTo>
                      <a:pt x="14338" y="745"/>
                      <a:pt x="14152" y="745"/>
                      <a:pt x="14152" y="745"/>
                    </a:cubicBezTo>
                    <a:cubicBezTo>
                      <a:pt x="14152" y="745"/>
                      <a:pt x="14152" y="745"/>
                      <a:pt x="14152" y="745"/>
                    </a:cubicBezTo>
                    <a:cubicBezTo>
                      <a:pt x="14152" y="745"/>
                      <a:pt x="14152" y="745"/>
                      <a:pt x="14152" y="745"/>
                    </a:cubicBezTo>
                    <a:cubicBezTo>
                      <a:pt x="14152" y="745"/>
                      <a:pt x="14152" y="745"/>
                      <a:pt x="14152" y="745"/>
                    </a:cubicBezTo>
                    <a:cubicBezTo>
                      <a:pt x="14152"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559"/>
                      <a:pt x="13966" y="559"/>
                      <a:pt x="13966" y="559"/>
                    </a:cubicBezTo>
                    <a:cubicBezTo>
                      <a:pt x="13593" y="559"/>
                      <a:pt x="13593" y="559"/>
                      <a:pt x="13593" y="559"/>
                    </a:cubicBezTo>
                    <a:cubicBezTo>
                      <a:pt x="13593" y="745"/>
                      <a:pt x="13593" y="745"/>
                      <a:pt x="13593" y="745"/>
                    </a:cubicBezTo>
                    <a:cubicBezTo>
                      <a:pt x="13593" y="745"/>
                      <a:pt x="13593" y="745"/>
                      <a:pt x="13593" y="745"/>
                    </a:cubicBezTo>
                    <a:cubicBezTo>
                      <a:pt x="13593" y="745"/>
                      <a:pt x="13593" y="931"/>
                      <a:pt x="13593" y="931"/>
                    </a:cubicBezTo>
                    <a:cubicBezTo>
                      <a:pt x="13593" y="931"/>
                      <a:pt x="13593" y="931"/>
                      <a:pt x="13593" y="931"/>
                    </a:cubicBezTo>
                    <a:cubicBezTo>
                      <a:pt x="13966" y="931"/>
                      <a:pt x="13966" y="931"/>
                      <a:pt x="13966" y="931"/>
                    </a:cubicBezTo>
                    <a:cubicBezTo>
                      <a:pt x="13966" y="931"/>
                      <a:pt x="13966" y="931"/>
                      <a:pt x="13966" y="931"/>
                    </a:cubicBezTo>
                    <a:close/>
                    <a:moveTo>
                      <a:pt x="20855" y="14338"/>
                    </a:moveTo>
                    <a:cubicBezTo>
                      <a:pt x="21041" y="14152"/>
                      <a:pt x="21041" y="13966"/>
                      <a:pt x="21041" y="13779"/>
                    </a:cubicBezTo>
                    <a:cubicBezTo>
                      <a:pt x="21041" y="13779"/>
                      <a:pt x="21041" y="13779"/>
                      <a:pt x="21041" y="13779"/>
                    </a:cubicBezTo>
                    <a:cubicBezTo>
                      <a:pt x="21041" y="13779"/>
                      <a:pt x="21041" y="13779"/>
                      <a:pt x="21041" y="13779"/>
                    </a:cubicBezTo>
                    <a:cubicBezTo>
                      <a:pt x="21041" y="13779"/>
                      <a:pt x="21041" y="13779"/>
                      <a:pt x="21041" y="13779"/>
                    </a:cubicBezTo>
                    <a:cubicBezTo>
                      <a:pt x="21041" y="13779"/>
                      <a:pt x="21041" y="13779"/>
                      <a:pt x="21041" y="13779"/>
                    </a:cubicBezTo>
                    <a:cubicBezTo>
                      <a:pt x="21041" y="13779"/>
                      <a:pt x="21041" y="13779"/>
                      <a:pt x="20855" y="13593"/>
                    </a:cubicBezTo>
                    <a:cubicBezTo>
                      <a:pt x="20855" y="13779"/>
                      <a:pt x="20855" y="13779"/>
                      <a:pt x="20855" y="13779"/>
                    </a:cubicBezTo>
                    <a:cubicBezTo>
                      <a:pt x="20855" y="13779"/>
                      <a:pt x="20855" y="13779"/>
                      <a:pt x="20855" y="13779"/>
                    </a:cubicBezTo>
                    <a:cubicBezTo>
                      <a:pt x="20855" y="13779"/>
                      <a:pt x="20855" y="13779"/>
                      <a:pt x="20669" y="13779"/>
                    </a:cubicBezTo>
                    <a:cubicBezTo>
                      <a:pt x="20669" y="13966"/>
                      <a:pt x="20669" y="13966"/>
                      <a:pt x="20669" y="13966"/>
                    </a:cubicBezTo>
                    <a:cubicBezTo>
                      <a:pt x="20669" y="13966"/>
                      <a:pt x="20483" y="14152"/>
                      <a:pt x="20483" y="14152"/>
                    </a:cubicBezTo>
                    <a:cubicBezTo>
                      <a:pt x="20483" y="14152"/>
                      <a:pt x="20483" y="14152"/>
                      <a:pt x="20483" y="14152"/>
                    </a:cubicBezTo>
                    <a:cubicBezTo>
                      <a:pt x="20483" y="14152"/>
                      <a:pt x="20483" y="14152"/>
                      <a:pt x="20483" y="14152"/>
                    </a:cubicBezTo>
                    <a:cubicBezTo>
                      <a:pt x="20483" y="14152"/>
                      <a:pt x="20483" y="14338"/>
                      <a:pt x="20483" y="14338"/>
                    </a:cubicBezTo>
                    <a:cubicBezTo>
                      <a:pt x="20483" y="14338"/>
                      <a:pt x="20483" y="14338"/>
                      <a:pt x="20483" y="14338"/>
                    </a:cubicBezTo>
                    <a:cubicBezTo>
                      <a:pt x="20483" y="14338"/>
                      <a:pt x="20483" y="14338"/>
                      <a:pt x="20483" y="14338"/>
                    </a:cubicBezTo>
                    <a:cubicBezTo>
                      <a:pt x="20297" y="14524"/>
                      <a:pt x="20297" y="14524"/>
                      <a:pt x="20297" y="14710"/>
                    </a:cubicBezTo>
                    <a:cubicBezTo>
                      <a:pt x="20297" y="14710"/>
                      <a:pt x="20297" y="14710"/>
                      <a:pt x="20297" y="14710"/>
                    </a:cubicBezTo>
                    <a:cubicBezTo>
                      <a:pt x="20297" y="14710"/>
                      <a:pt x="20297" y="14710"/>
                      <a:pt x="20297" y="14710"/>
                    </a:cubicBezTo>
                    <a:cubicBezTo>
                      <a:pt x="20297" y="14710"/>
                      <a:pt x="20297" y="14897"/>
                      <a:pt x="20297" y="15083"/>
                    </a:cubicBezTo>
                    <a:cubicBezTo>
                      <a:pt x="20297" y="15083"/>
                      <a:pt x="20297" y="15083"/>
                      <a:pt x="20297" y="15083"/>
                    </a:cubicBezTo>
                    <a:cubicBezTo>
                      <a:pt x="20297" y="15269"/>
                      <a:pt x="20297" y="15269"/>
                      <a:pt x="20297" y="15269"/>
                    </a:cubicBezTo>
                    <a:cubicBezTo>
                      <a:pt x="20297" y="15269"/>
                      <a:pt x="20297" y="15269"/>
                      <a:pt x="20297" y="15269"/>
                    </a:cubicBezTo>
                    <a:cubicBezTo>
                      <a:pt x="20297" y="15269"/>
                      <a:pt x="20297" y="15269"/>
                      <a:pt x="20297" y="15269"/>
                    </a:cubicBezTo>
                    <a:cubicBezTo>
                      <a:pt x="20483" y="15269"/>
                      <a:pt x="20669" y="15083"/>
                      <a:pt x="20669" y="15083"/>
                    </a:cubicBezTo>
                    <a:cubicBezTo>
                      <a:pt x="20669" y="15083"/>
                      <a:pt x="20669" y="14897"/>
                      <a:pt x="20669" y="14897"/>
                    </a:cubicBezTo>
                    <a:cubicBezTo>
                      <a:pt x="20669" y="14897"/>
                      <a:pt x="20669" y="14897"/>
                      <a:pt x="20669" y="14897"/>
                    </a:cubicBezTo>
                    <a:cubicBezTo>
                      <a:pt x="20669" y="14897"/>
                      <a:pt x="20669" y="14897"/>
                      <a:pt x="20669" y="14710"/>
                    </a:cubicBezTo>
                    <a:cubicBezTo>
                      <a:pt x="20669" y="14710"/>
                      <a:pt x="20669" y="14710"/>
                      <a:pt x="20669" y="14710"/>
                    </a:cubicBezTo>
                    <a:cubicBezTo>
                      <a:pt x="20669" y="14710"/>
                      <a:pt x="20669" y="14710"/>
                      <a:pt x="20669" y="14710"/>
                    </a:cubicBezTo>
                    <a:cubicBezTo>
                      <a:pt x="20669" y="14710"/>
                      <a:pt x="20669" y="14710"/>
                      <a:pt x="20669" y="14524"/>
                    </a:cubicBezTo>
                    <a:cubicBezTo>
                      <a:pt x="20669" y="14524"/>
                      <a:pt x="20669" y="14524"/>
                      <a:pt x="20669" y="14524"/>
                    </a:cubicBezTo>
                    <a:cubicBezTo>
                      <a:pt x="20669" y="14524"/>
                      <a:pt x="20669" y="14524"/>
                      <a:pt x="20669" y="14524"/>
                    </a:cubicBezTo>
                    <a:cubicBezTo>
                      <a:pt x="20669" y="14524"/>
                      <a:pt x="20855" y="14524"/>
                      <a:pt x="20855" y="14524"/>
                    </a:cubicBezTo>
                    <a:cubicBezTo>
                      <a:pt x="20855" y="14338"/>
                      <a:pt x="20855" y="14338"/>
                      <a:pt x="20855" y="14338"/>
                    </a:cubicBezTo>
                    <a:cubicBezTo>
                      <a:pt x="20855" y="14338"/>
                      <a:pt x="20855" y="14338"/>
                      <a:pt x="20855" y="14338"/>
                    </a:cubicBezTo>
                    <a:cubicBezTo>
                      <a:pt x="20855" y="14338"/>
                      <a:pt x="20855" y="14338"/>
                      <a:pt x="20855" y="14338"/>
                    </a:cubicBezTo>
                    <a:cubicBezTo>
                      <a:pt x="20855" y="14338"/>
                      <a:pt x="20855" y="14338"/>
                      <a:pt x="20855" y="14338"/>
                    </a:cubicBezTo>
                    <a:close/>
                  </a:path>
                </a:pathLst>
              </a:custGeom>
              <a:solidFill>
                <a:srgbClr val="FFC000"/>
              </a:solidFill>
              <a:ln w="12700" cap="flat">
                <a:noFill/>
                <a:miter lim="400000"/>
              </a:ln>
              <a:effectLst/>
            </p:spPr>
            <p:txBody>
              <a:bodyPr wrap="square" lIns="45719" tIns="45719" rIns="45719" bIns="45719" numCol="1" anchor="t">
                <a:noAutofit/>
              </a:bodyPr>
              <a:lstStyle/>
              <a:p>
                <a:pPr/>
              </a:p>
            </p:txBody>
          </p:sp>
        </p:grpSp>
        <p:sp>
          <p:nvSpPr>
            <p:cNvPr id="189" name="矩形 87"/>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05</a:t>
              </a:r>
              <a:r>
                <a:t> </a:t>
              </a:r>
            </a:p>
          </p:txBody>
        </p:sp>
      </p:grpSp>
      <p:sp>
        <p:nvSpPr>
          <p:cNvPr id="191" name="TextBox 90"/>
          <p:cNvSpPr txBox="1"/>
          <p:nvPr/>
        </p:nvSpPr>
        <p:spPr>
          <a:xfrm>
            <a:off x="444238" y="476887"/>
            <a:ext cx="2237740"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595959"/>
                </a:solidFill>
              </a:defRPr>
            </a:lvl1pPr>
          </a:lstStyle>
          <a:p>
            <a:pPr/>
            <a:r>
              <a:t>工作不足之处</a:t>
            </a:r>
          </a:p>
        </p:txBody>
      </p:sp>
      <p:sp>
        <p:nvSpPr>
          <p:cNvPr id="19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第五节">
    <p:spTree>
      <p:nvGrpSpPr>
        <p:cNvPr id="1" name=""/>
        <p:cNvGrpSpPr/>
        <p:nvPr/>
      </p:nvGrpSpPr>
      <p:grpSpPr>
        <a:xfrm>
          <a:off x="0" y="0"/>
          <a:ext cx="0" cy="0"/>
          <a:chOff x="0" y="0"/>
          <a:chExt cx="0" cy="0"/>
        </a:xfrm>
      </p:grpSpPr>
      <p:sp>
        <p:nvSpPr>
          <p:cNvPr id="199" name="矩形 30"/>
          <p:cNvSpPr/>
          <p:nvPr/>
        </p:nvSpPr>
        <p:spPr>
          <a:xfrm>
            <a:off x="-1" y="1198955"/>
            <a:ext cx="12189602" cy="15467"/>
          </a:xfrm>
          <a:prstGeom prst="rect">
            <a:avLst/>
          </a:prstGeom>
          <a:solidFill>
            <a:srgbClr val="00B0F0"/>
          </a:solidFill>
          <a:ln w="12700">
            <a:miter lim="400000"/>
          </a:ln>
        </p:spPr>
        <p:txBody>
          <a:bodyPr lIns="45719" rIns="45719" anchor="ctr"/>
          <a:lstStyle/>
          <a:p>
            <a:pPr algn="ctr">
              <a:defRPr>
                <a:solidFill>
                  <a:srgbClr val="FFFFFF"/>
                </a:solidFill>
              </a:defRPr>
            </a:pPr>
          </a:p>
        </p:txBody>
      </p:sp>
      <p:grpSp>
        <p:nvGrpSpPr>
          <p:cNvPr id="206" name="组合 33"/>
          <p:cNvGrpSpPr/>
          <p:nvPr/>
        </p:nvGrpSpPr>
        <p:grpSpPr>
          <a:xfrm>
            <a:off x="7002066" y="285727"/>
            <a:ext cx="904808" cy="630801"/>
            <a:chOff x="0" y="0"/>
            <a:chExt cx="904807" cy="630800"/>
          </a:xfrm>
        </p:grpSpPr>
        <p:grpSp>
          <p:nvGrpSpPr>
            <p:cNvPr id="204" name="组合 31"/>
            <p:cNvGrpSpPr/>
            <p:nvPr/>
          </p:nvGrpSpPr>
          <p:grpSpPr>
            <a:xfrm>
              <a:off x="153543" y="0"/>
              <a:ext cx="597721" cy="597721"/>
              <a:chOff x="0" y="0"/>
              <a:chExt cx="597720" cy="597720"/>
            </a:xfrm>
          </p:grpSpPr>
          <p:sp>
            <p:nvSpPr>
              <p:cNvPr id="200" name="椭圆 36"/>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203" name="组合 113"/>
              <p:cNvGrpSpPr/>
              <p:nvPr/>
            </p:nvGrpSpPr>
            <p:grpSpPr>
              <a:xfrm>
                <a:off x="101036" y="108140"/>
                <a:ext cx="395647" cy="383825"/>
                <a:chOff x="0" y="0"/>
                <a:chExt cx="395646" cy="383824"/>
              </a:xfrm>
            </p:grpSpPr>
            <p:sp>
              <p:nvSpPr>
                <p:cNvPr id="201" name="Freeform 252"/>
                <p:cNvSpPr/>
                <p:nvPr/>
              </p:nvSpPr>
              <p:spPr>
                <a:xfrm>
                  <a:off x="60606" y="84996"/>
                  <a:ext cx="274436" cy="2988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058"/>
                      </a:moveTo>
                      <a:cubicBezTo>
                        <a:pt x="0" y="20555"/>
                        <a:pt x="0" y="20555"/>
                        <a:pt x="0" y="20555"/>
                      </a:cubicBezTo>
                      <a:cubicBezTo>
                        <a:pt x="0" y="21252"/>
                        <a:pt x="379" y="21600"/>
                        <a:pt x="758" y="21600"/>
                      </a:cubicBezTo>
                      <a:cubicBezTo>
                        <a:pt x="1137" y="21600"/>
                        <a:pt x="1137" y="21600"/>
                        <a:pt x="1516" y="21600"/>
                      </a:cubicBezTo>
                      <a:cubicBezTo>
                        <a:pt x="7200" y="21600"/>
                        <a:pt x="7200" y="21600"/>
                        <a:pt x="7200" y="21600"/>
                      </a:cubicBezTo>
                      <a:cubicBezTo>
                        <a:pt x="7579" y="21600"/>
                        <a:pt x="7579" y="21600"/>
                        <a:pt x="7958" y="21600"/>
                      </a:cubicBezTo>
                      <a:cubicBezTo>
                        <a:pt x="7958" y="21600"/>
                        <a:pt x="7958" y="21252"/>
                        <a:pt x="7958" y="21252"/>
                      </a:cubicBezTo>
                      <a:cubicBezTo>
                        <a:pt x="7958" y="15677"/>
                        <a:pt x="7958" y="15677"/>
                        <a:pt x="7958" y="15677"/>
                      </a:cubicBezTo>
                      <a:cubicBezTo>
                        <a:pt x="13642" y="15677"/>
                        <a:pt x="13642" y="15677"/>
                        <a:pt x="13642" y="15677"/>
                      </a:cubicBezTo>
                      <a:cubicBezTo>
                        <a:pt x="13642" y="21252"/>
                        <a:pt x="13642" y="21252"/>
                        <a:pt x="13642" y="21252"/>
                      </a:cubicBezTo>
                      <a:cubicBezTo>
                        <a:pt x="13642" y="21252"/>
                        <a:pt x="14021" y="21600"/>
                        <a:pt x="14021" y="21600"/>
                      </a:cubicBezTo>
                      <a:cubicBezTo>
                        <a:pt x="14021" y="21600"/>
                        <a:pt x="14400" y="21600"/>
                        <a:pt x="14400" y="21600"/>
                      </a:cubicBezTo>
                      <a:cubicBezTo>
                        <a:pt x="20084" y="21600"/>
                        <a:pt x="20084" y="21600"/>
                        <a:pt x="20084" y="21600"/>
                      </a:cubicBezTo>
                      <a:cubicBezTo>
                        <a:pt x="20463" y="21600"/>
                        <a:pt x="20842" y="21600"/>
                        <a:pt x="21221" y="21600"/>
                      </a:cubicBezTo>
                      <a:cubicBezTo>
                        <a:pt x="21221" y="21600"/>
                        <a:pt x="21600" y="21252"/>
                        <a:pt x="21600" y="20555"/>
                      </a:cubicBezTo>
                      <a:cubicBezTo>
                        <a:pt x="21600" y="9058"/>
                        <a:pt x="21600" y="9058"/>
                        <a:pt x="21600" y="9058"/>
                      </a:cubicBezTo>
                      <a:cubicBezTo>
                        <a:pt x="10989" y="0"/>
                        <a:pt x="10989" y="0"/>
                        <a:pt x="10989" y="0"/>
                      </a:cubicBezTo>
                      <a:lnTo>
                        <a:pt x="0" y="9058"/>
                      </a:lnTo>
                      <a:close/>
                    </a:path>
                  </a:pathLst>
                </a:custGeom>
                <a:solidFill>
                  <a:srgbClr val="008BB6"/>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sp>
              <p:nvSpPr>
                <p:cNvPr id="202" name="Freeform 253"/>
                <p:cNvSpPr/>
                <p:nvPr/>
              </p:nvSpPr>
              <p:spPr>
                <a:xfrm>
                  <a:off x="0" y="-1"/>
                  <a:ext cx="395647" cy="212683"/>
                </a:xfrm>
                <a:custGeom>
                  <a:avLst/>
                  <a:gdLst/>
                  <a:ahLst/>
                  <a:cxnLst>
                    <a:cxn ang="0">
                      <a:pos x="wd2" y="hd2"/>
                    </a:cxn>
                    <a:cxn ang="5400000">
                      <a:pos x="wd2" y="hd2"/>
                    </a:cxn>
                    <a:cxn ang="10800000">
                      <a:pos x="wd2" y="hd2"/>
                    </a:cxn>
                    <a:cxn ang="16200000">
                      <a:pos x="wd2" y="hd2"/>
                    </a:cxn>
                  </a:cxnLst>
                  <a:rect l="0" t="0" r="r" b="b"/>
                  <a:pathLst>
                    <a:path w="21340" h="21120" fill="norm" stroke="1" extrusionOk="0">
                      <a:moveTo>
                        <a:pt x="20950" y="16560"/>
                      </a:moveTo>
                      <a:cubicBezTo>
                        <a:pt x="17566" y="10800"/>
                        <a:pt x="17566" y="10800"/>
                        <a:pt x="17566" y="10800"/>
                      </a:cubicBezTo>
                      <a:cubicBezTo>
                        <a:pt x="17566" y="1680"/>
                        <a:pt x="17566" y="1680"/>
                        <a:pt x="17566" y="1680"/>
                      </a:cubicBezTo>
                      <a:cubicBezTo>
                        <a:pt x="17566" y="1200"/>
                        <a:pt x="17306" y="720"/>
                        <a:pt x="17046" y="720"/>
                      </a:cubicBezTo>
                      <a:cubicBezTo>
                        <a:pt x="15745" y="720"/>
                        <a:pt x="15745" y="720"/>
                        <a:pt x="15745" y="720"/>
                      </a:cubicBezTo>
                      <a:cubicBezTo>
                        <a:pt x="15484" y="720"/>
                        <a:pt x="15224" y="1200"/>
                        <a:pt x="15224" y="1680"/>
                      </a:cubicBezTo>
                      <a:cubicBezTo>
                        <a:pt x="15224" y="6960"/>
                        <a:pt x="15224" y="6960"/>
                        <a:pt x="15224" y="6960"/>
                      </a:cubicBezTo>
                      <a:cubicBezTo>
                        <a:pt x="11581" y="720"/>
                        <a:pt x="11581" y="720"/>
                        <a:pt x="11581" y="720"/>
                      </a:cubicBezTo>
                      <a:cubicBezTo>
                        <a:pt x="11060" y="-240"/>
                        <a:pt x="10280" y="-240"/>
                        <a:pt x="9759" y="720"/>
                      </a:cubicBezTo>
                      <a:cubicBezTo>
                        <a:pt x="390" y="16560"/>
                        <a:pt x="390" y="16560"/>
                        <a:pt x="390" y="16560"/>
                      </a:cubicBezTo>
                      <a:cubicBezTo>
                        <a:pt x="-130" y="17520"/>
                        <a:pt x="-130" y="18960"/>
                        <a:pt x="390" y="20400"/>
                      </a:cubicBezTo>
                      <a:cubicBezTo>
                        <a:pt x="651" y="20880"/>
                        <a:pt x="1171" y="20880"/>
                        <a:pt x="1431" y="20880"/>
                      </a:cubicBezTo>
                      <a:cubicBezTo>
                        <a:pt x="1692" y="20880"/>
                        <a:pt x="2212" y="20880"/>
                        <a:pt x="2472" y="20400"/>
                      </a:cubicBezTo>
                      <a:cubicBezTo>
                        <a:pt x="10800" y="6000"/>
                        <a:pt x="10800" y="6000"/>
                        <a:pt x="10800" y="6000"/>
                      </a:cubicBezTo>
                      <a:cubicBezTo>
                        <a:pt x="19128" y="20400"/>
                        <a:pt x="19128" y="20400"/>
                        <a:pt x="19128" y="20400"/>
                      </a:cubicBezTo>
                      <a:cubicBezTo>
                        <a:pt x="19648" y="21360"/>
                        <a:pt x="20689" y="21360"/>
                        <a:pt x="20950" y="20400"/>
                      </a:cubicBezTo>
                      <a:cubicBezTo>
                        <a:pt x="21470" y="18960"/>
                        <a:pt x="21470" y="17520"/>
                        <a:pt x="20950" y="16560"/>
                      </a:cubicBezTo>
                      <a:close/>
                    </a:path>
                  </a:pathLst>
                </a:custGeom>
                <a:solidFill>
                  <a:srgbClr val="008BB6"/>
                </a:solidFill>
                <a:ln w="12700" cap="flat">
                  <a:noFill/>
                  <a:miter lim="400000"/>
                </a:ln>
                <a:effectLst/>
              </p:spPr>
              <p:txBody>
                <a:bodyPr wrap="square" lIns="45719" tIns="45719" rIns="45719" bIns="45719" numCol="1" anchor="ctr">
                  <a:noAutofit/>
                </a:bodyPr>
                <a:lstStyle/>
                <a:p>
                  <a:pPr algn="ctr">
                    <a:defRPr sz="1400">
                      <a:solidFill>
                        <a:srgbClr val="FFFFFF"/>
                      </a:solidFill>
                    </a:defRPr>
                  </a:pPr>
                </a:p>
              </p:txBody>
            </p:sp>
          </p:grpSp>
        </p:grpSp>
        <p:sp>
          <p:nvSpPr>
            <p:cNvPr id="205" name="矩形 35"/>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01</a:t>
              </a:r>
              <a:r>
                <a:t> </a:t>
              </a:r>
            </a:p>
          </p:txBody>
        </p:sp>
      </p:grpSp>
      <p:grpSp>
        <p:nvGrpSpPr>
          <p:cNvPr id="214" name="组合 40"/>
          <p:cNvGrpSpPr/>
          <p:nvPr/>
        </p:nvGrpSpPr>
        <p:grpSpPr>
          <a:xfrm>
            <a:off x="8002198" y="285727"/>
            <a:ext cx="904808" cy="630801"/>
            <a:chOff x="0" y="0"/>
            <a:chExt cx="904807" cy="630800"/>
          </a:xfrm>
        </p:grpSpPr>
        <p:grpSp>
          <p:nvGrpSpPr>
            <p:cNvPr id="212" name="组合 36"/>
            <p:cNvGrpSpPr/>
            <p:nvPr/>
          </p:nvGrpSpPr>
          <p:grpSpPr>
            <a:xfrm>
              <a:off x="153543" y="0"/>
              <a:ext cx="597721" cy="597721"/>
              <a:chOff x="0" y="0"/>
              <a:chExt cx="597720" cy="597720"/>
            </a:xfrm>
          </p:grpSpPr>
          <p:sp>
            <p:nvSpPr>
              <p:cNvPr id="207" name="椭圆 43"/>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211" name="组合 118"/>
              <p:cNvGrpSpPr/>
              <p:nvPr/>
            </p:nvGrpSpPr>
            <p:grpSpPr>
              <a:xfrm>
                <a:off x="116338" y="125171"/>
                <a:ext cx="387905" cy="335122"/>
                <a:chOff x="0" y="0"/>
                <a:chExt cx="387903" cy="335120"/>
              </a:xfrm>
            </p:grpSpPr>
            <p:sp>
              <p:nvSpPr>
                <p:cNvPr id="208" name="Freeform 301"/>
                <p:cNvSpPr/>
                <p:nvPr/>
              </p:nvSpPr>
              <p:spPr>
                <a:xfrm>
                  <a:off x="128301" y="75517"/>
                  <a:ext cx="259603" cy="259604"/>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209" name="Freeform 302"/>
                <p:cNvSpPr/>
                <p:nvPr/>
              </p:nvSpPr>
              <p:spPr>
                <a:xfrm>
                  <a:off x="0" y="0"/>
                  <a:ext cx="168517" cy="168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210" name="Freeform 303"/>
                <p:cNvSpPr/>
                <p:nvPr/>
              </p:nvSpPr>
              <p:spPr>
                <a:xfrm>
                  <a:off x="0" y="168517"/>
                  <a:ext cx="132134" cy="126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213" name="矩形 42"/>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02</a:t>
              </a:r>
              <a:r>
                <a:t> </a:t>
              </a:r>
            </a:p>
          </p:txBody>
        </p:sp>
      </p:grpSp>
      <p:grpSp>
        <p:nvGrpSpPr>
          <p:cNvPr id="219" name="组合 48"/>
          <p:cNvGrpSpPr/>
          <p:nvPr/>
        </p:nvGrpSpPr>
        <p:grpSpPr>
          <a:xfrm>
            <a:off x="9002330" y="285727"/>
            <a:ext cx="904808" cy="630801"/>
            <a:chOff x="0" y="0"/>
            <a:chExt cx="904807" cy="630800"/>
          </a:xfrm>
        </p:grpSpPr>
        <p:grpSp>
          <p:nvGrpSpPr>
            <p:cNvPr id="217" name="组合 55"/>
            <p:cNvGrpSpPr/>
            <p:nvPr/>
          </p:nvGrpSpPr>
          <p:grpSpPr>
            <a:xfrm>
              <a:off x="153543" y="0"/>
              <a:ext cx="597721" cy="597721"/>
              <a:chOff x="0" y="0"/>
              <a:chExt cx="597720" cy="597720"/>
            </a:xfrm>
          </p:grpSpPr>
          <p:sp>
            <p:nvSpPr>
              <p:cNvPr id="215" name="椭圆 51"/>
              <p:cNvSpPr/>
              <p:nvPr/>
            </p:nvSpPr>
            <p:spPr>
              <a:xfrm>
                <a:off x="-1" y="-1"/>
                <a:ext cx="597721" cy="597721"/>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sp>
            <p:nvSpPr>
              <p:cNvPr id="216" name="任意多边形 52"/>
              <p:cNvSpPr/>
              <p:nvPr/>
            </p:nvSpPr>
            <p:spPr>
              <a:xfrm>
                <a:off x="98623" y="136926"/>
                <a:ext cx="419431" cy="321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8" y="20817"/>
                    </a:moveTo>
                    <a:cubicBezTo>
                      <a:pt x="21316" y="20817"/>
                      <a:pt x="21316" y="20817"/>
                      <a:pt x="21316" y="20817"/>
                    </a:cubicBezTo>
                    <a:cubicBezTo>
                      <a:pt x="21316" y="20817"/>
                      <a:pt x="21600" y="20817"/>
                      <a:pt x="21600" y="21209"/>
                    </a:cubicBezTo>
                    <a:cubicBezTo>
                      <a:pt x="21600" y="21600"/>
                      <a:pt x="21316" y="21600"/>
                      <a:pt x="21316" y="21600"/>
                    </a:cubicBezTo>
                    <a:lnTo>
                      <a:pt x="568" y="21600"/>
                    </a:lnTo>
                    <a:cubicBezTo>
                      <a:pt x="284" y="21600"/>
                      <a:pt x="0" y="21600"/>
                      <a:pt x="0" y="21209"/>
                    </a:cubicBezTo>
                    <a:cubicBezTo>
                      <a:pt x="0" y="20817"/>
                      <a:pt x="284" y="20817"/>
                      <a:pt x="568" y="20817"/>
                    </a:cubicBezTo>
                    <a:close/>
                    <a:moveTo>
                      <a:pt x="16440" y="10017"/>
                    </a:moveTo>
                    <a:lnTo>
                      <a:pt x="19560" y="10017"/>
                    </a:lnTo>
                    <a:lnTo>
                      <a:pt x="19560" y="18626"/>
                    </a:lnTo>
                    <a:lnTo>
                      <a:pt x="16440" y="18626"/>
                    </a:lnTo>
                    <a:close/>
                    <a:moveTo>
                      <a:pt x="11640" y="5948"/>
                    </a:moveTo>
                    <a:lnTo>
                      <a:pt x="14760" y="5948"/>
                    </a:lnTo>
                    <a:lnTo>
                      <a:pt x="14760" y="18626"/>
                    </a:lnTo>
                    <a:lnTo>
                      <a:pt x="11640" y="18626"/>
                    </a:lnTo>
                    <a:close/>
                    <a:moveTo>
                      <a:pt x="2760" y="4852"/>
                    </a:moveTo>
                    <a:lnTo>
                      <a:pt x="5880" y="4852"/>
                    </a:lnTo>
                    <a:lnTo>
                      <a:pt x="5880" y="18626"/>
                    </a:lnTo>
                    <a:lnTo>
                      <a:pt x="2760" y="18626"/>
                    </a:lnTo>
                    <a:close/>
                    <a:moveTo>
                      <a:pt x="7320" y="0"/>
                    </a:moveTo>
                    <a:lnTo>
                      <a:pt x="10440" y="0"/>
                    </a:lnTo>
                    <a:lnTo>
                      <a:pt x="10440" y="18626"/>
                    </a:lnTo>
                    <a:lnTo>
                      <a:pt x="7320" y="18626"/>
                    </a:lnTo>
                    <a:close/>
                  </a:path>
                </a:pathLst>
              </a:custGeom>
              <a:solidFill>
                <a:srgbClr val="C1D842"/>
              </a:solidFill>
              <a:ln w="12700" cap="flat">
                <a:noFill/>
                <a:miter lim="400000"/>
              </a:ln>
              <a:effectLst/>
            </p:spPr>
            <p:txBody>
              <a:bodyPr wrap="square" lIns="45719" tIns="45719" rIns="45719" bIns="45719" numCol="1" anchor="t">
                <a:noAutofit/>
              </a:bodyPr>
              <a:lstStyle/>
              <a:p>
                <a:pPr/>
              </a:p>
            </p:txBody>
          </p:sp>
        </p:grpSp>
        <p:sp>
          <p:nvSpPr>
            <p:cNvPr id="218" name="矩形 50"/>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03</a:t>
              </a:r>
              <a:r>
                <a:t> </a:t>
              </a:r>
            </a:p>
          </p:txBody>
        </p:sp>
      </p:grpSp>
      <p:grpSp>
        <p:nvGrpSpPr>
          <p:cNvPr id="228" name="组合 53"/>
          <p:cNvGrpSpPr/>
          <p:nvPr/>
        </p:nvGrpSpPr>
        <p:grpSpPr>
          <a:xfrm>
            <a:off x="10002462" y="285727"/>
            <a:ext cx="904808" cy="630801"/>
            <a:chOff x="0" y="0"/>
            <a:chExt cx="904807" cy="630800"/>
          </a:xfrm>
        </p:grpSpPr>
        <p:grpSp>
          <p:nvGrpSpPr>
            <p:cNvPr id="226" name="组合 43"/>
            <p:cNvGrpSpPr/>
            <p:nvPr/>
          </p:nvGrpSpPr>
          <p:grpSpPr>
            <a:xfrm>
              <a:off x="153543" y="0"/>
              <a:ext cx="597721" cy="597721"/>
              <a:chOff x="0" y="0"/>
              <a:chExt cx="597720" cy="597720"/>
            </a:xfrm>
          </p:grpSpPr>
          <p:sp>
            <p:nvSpPr>
              <p:cNvPr id="220" name="椭圆 56"/>
              <p:cNvSpPr/>
              <p:nvPr/>
            </p:nvSpPr>
            <p:spPr>
              <a:xfrm>
                <a:off x="-1" y="-1"/>
                <a:ext cx="597722" cy="59772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225" name="组合 137"/>
              <p:cNvGrpSpPr/>
              <p:nvPr/>
            </p:nvGrpSpPr>
            <p:grpSpPr>
              <a:xfrm>
                <a:off x="161643" y="122475"/>
                <a:ext cx="274435" cy="352770"/>
                <a:chOff x="0" y="0"/>
                <a:chExt cx="274434" cy="352769"/>
              </a:xfrm>
            </p:grpSpPr>
            <p:sp>
              <p:nvSpPr>
                <p:cNvPr id="221" name="Freeform 108"/>
                <p:cNvSpPr/>
                <p:nvPr/>
              </p:nvSpPr>
              <p:spPr>
                <a:xfrm flipH="1">
                  <a:off x="0" y="313342"/>
                  <a:ext cx="38908" cy="394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0800" y="21600"/>
                        <a:pt x="10800" y="21600"/>
                        <a:pt x="10800" y="21600"/>
                      </a:cubicBezTo>
                      <a:cubicBezTo>
                        <a:pt x="16875" y="21600"/>
                        <a:pt x="21600" y="16875"/>
                        <a:pt x="21600" y="10800"/>
                      </a:cubicBezTo>
                      <a:cubicBezTo>
                        <a:pt x="21600" y="0"/>
                        <a:pt x="21600" y="0"/>
                        <a:pt x="21600" y="0"/>
                      </a:cubicBezTo>
                      <a:cubicBezTo>
                        <a:pt x="0" y="0"/>
                        <a:pt x="0" y="0"/>
                        <a:pt x="0" y="0"/>
                      </a:cubicBezTo>
                      <a:lnTo>
                        <a:pt x="0" y="21600"/>
                      </a:lnTo>
                      <a:close/>
                    </a:path>
                  </a:pathLst>
                </a:cu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222" name="Freeform 109"/>
                <p:cNvSpPr/>
                <p:nvPr/>
              </p:nvSpPr>
              <p:spPr>
                <a:xfrm flipH="1">
                  <a:off x="0" y="0"/>
                  <a:ext cx="274435" cy="35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57" y="0"/>
                      </a:moveTo>
                      <a:cubicBezTo>
                        <a:pt x="1543" y="0"/>
                        <a:pt x="1543" y="0"/>
                        <a:pt x="1543" y="0"/>
                      </a:cubicBezTo>
                      <a:cubicBezTo>
                        <a:pt x="675" y="0"/>
                        <a:pt x="0" y="525"/>
                        <a:pt x="0" y="1200"/>
                      </a:cubicBezTo>
                      <a:cubicBezTo>
                        <a:pt x="0" y="20400"/>
                        <a:pt x="0" y="20400"/>
                        <a:pt x="0" y="20400"/>
                      </a:cubicBezTo>
                      <a:cubicBezTo>
                        <a:pt x="0" y="21075"/>
                        <a:pt x="675" y="21600"/>
                        <a:pt x="1543" y="21600"/>
                      </a:cubicBezTo>
                      <a:cubicBezTo>
                        <a:pt x="16971" y="21600"/>
                        <a:pt x="16971" y="21600"/>
                        <a:pt x="16971" y="21600"/>
                      </a:cubicBezTo>
                      <a:cubicBezTo>
                        <a:pt x="16971" y="10800"/>
                        <a:pt x="16971" y="10800"/>
                        <a:pt x="16971" y="10800"/>
                      </a:cubicBezTo>
                      <a:cubicBezTo>
                        <a:pt x="21600" y="10800"/>
                        <a:pt x="21600" y="10800"/>
                        <a:pt x="21600" y="10800"/>
                      </a:cubicBezTo>
                      <a:cubicBezTo>
                        <a:pt x="21600" y="1200"/>
                        <a:pt x="21600" y="1200"/>
                        <a:pt x="21600" y="1200"/>
                      </a:cubicBezTo>
                      <a:cubicBezTo>
                        <a:pt x="21600" y="525"/>
                        <a:pt x="20925" y="0"/>
                        <a:pt x="20057" y="0"/>
                      </a:cubicBezTo>
                      <a:close/>
                      <a:moveTo>
                        <a:pt x="16200" y="7800"/>
                      </a:moveTo>
                      <a:cubicBezTo>
                        <a:pt x="5400" y="7800"/>
                        <a:pt x="5400" y="7800"/>
                        <a:pt x="5400" y="7800"/>
                      </a:cubicBezTo>
                      <a:cubicBezTo>
                        <a:pt x="5400" y="6600"/>
                        <a:pt x="5400" y="6600"/>
                        <a:pt x="5400" y="6600"/>
                      </a:cubicBezTo>
                      <a:cubicBezTo>
                        <a:pt x="16200" y="6600"/>
                        <a:pt x="16200" y="6600"/>
                        <a:pt x="16200" y="6600"/>
                      </a:cubicBezTo>
                      <a:lnTo>
                        <a:pt x="16200" y="7800"/>
                      </a:lnTo>
                      <a:close/>
                      <a:moveTo>
                        <a:pt x="16200" y="5400"/>
                      </a:moveTo>
                      <a:cubicBezTo>
                        <a:pt x="5400" y="5400"/>
                        <a:pt x="5400" y="5400"/>
                        <a:pt x="5400" y="5400"/>
                      </a:cubicBezTo>
                      <a:cubicBezTo>
                        <a:pt x="5400" y="4200"/>
                        <a:pt x="5400" y="4200"/>
                        <a:pt x="5400" y="4200"/>
                      </a:cubicBezTo>
                      <a:cubicBezTo>
                        <a:pt x="16200" y="4200"/>
                        <a:pt x="16200" y="4200"/>
                        <a:pt x="16200" y="4200"/>
                      </a:cubicBezTo>
                      <a:lnTo>
                        <a:pt x="16200" y="5400"/>
                      </a:lnTo>
                      <a:close/>
                    </a:path>
                  </a:pathLst>
                </a:cu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223" name="Rectangle 110"/>
                <p:cNvSpPr/>
                <p:nvPr/>
              </p:nvSpPr>
              <p:spPr>
                <a:xfrm flipH="1">
                  <a:off x="0" y="199223"/>
                  <a:ext cx="38908" cy="38910"/>
                </a:xfrm>
                <a:prstGeom prst="rect">
                  <a:avLst/>
                </a:pr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sp>
              <p:nvSpPr>
                <p:cNvPr id="224" name="Rectangle 111"/>
                <p:cNvSpPr/>
                <p:nvPr/>
              </p:nvSpPr>
              <p:spPr>
                <a:xfrm flipH="1">
                  <a:off x="0" y="256024"/>
                  <a:ext cx="38908" cy="39427"/>
                </a:xfrm>
                <a:prstGeom prst="rect">
                  <a:avLst/>
                </a:prstGeom>
                <a:solidFill>
                  <a:srgbClr val="FA8170"/>
                </a:solidFill>
                <a:ln w="12700" cap="flat">
                  <a:noFill/>
                  <a:miter lim="400000"/>
                </a:ln>
                <a:effectLst/>
              </p:spPr>
              <p:txBody>
                <a:bodyPr wrap="square" lIns="45719" tIns="45719" rIns="45719" bIns="45719" numCol="1" anchor="t">
                  <a:noAutofit/>
                </a:bodyPr>
                <a:lstStyle/>
                <a:p>
                  <a:pPr defTabSz="1218564">
                    <a:defRPr sz="2400"/>
                  </a:pPr>
                </a:p>
              </p:txBody>
            </p:sp>
          </p:grpSp>
        </p:grpSp>
        <p:sp>
          <p:nvSpPr>
            <p:cNvPr id="227" name="矩形 55"/>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04</a:t>
              </a:r>
              <a:r>
                <a:t> </a:t>
              </a:r>
            </a:p>
          </p:txBody>
        </p:sp>
      </p:grpSp>
      <p:grpSp>
        <p:nvGrpSpPr>
          <p:cNvPr id="233" name="组合 85"/>
          <p:cNvGrpSpPr/>
          <p:nvPr/>
        </p:nvGrpSpPr>
        <p:grpSpPr>
          <a:xfrm>
            <a:off x="11002594" y="285727"/>
            <a:ext cx="904808" cy="630801"/>
            <a:chOff x="0" y="0"/>
            <a:chExt cx="904807" cy="630800"/>
          </a:xfrm>
        </p:grpSpPr>
        <p:grpSp>
          <p:nvGrpSpPr>
            <p:cNvPr id="231" name="组合 66"/>
            <p:cNvGrpSpPr/>
            <p:nvPr/>
          </p:nvGrpSpPr>
          <p:grpSpPr>
            <a:xfrm>
              <a:off x="153530" y="0"/>
              <a:ext cx="597721" cy="597721"/>
              <a:chOff x="0" y="0"/>
              <a:chExt cx="597720" cy="597720"/>
            </a:xfrm>
          </p:grpSpPr>
          <p:sp>
            <p:nvSpPr>
              <p:cNvPr id="229" name="椭圆 88"/>
              <p:cNvSpPr/>
              <p:nvPr/>
            </p:nvSpPr>
            <p:spPr>
              <a:xfrm>
                <a:off x="-1" y="-1"/>
                <a:ext cx="597722" cy="597722"/>
              </a:xfrm>
              <a:prstGeom prst="ellipse">
                <a:avLst/>
              </a:prstGeom>
              <a:solidFill>
                <a:srgbClr val="595959"/>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sp>
            <p:nvSpPr>
              <p:cNvPr id="230" name="Freeform 9"/>
              <p:cNvSpPr/>
              <p:nvPr/>
            </p:nvSpPr>
            <p:spPr>
              <a:xfrm>
                <a:off x="97446" y="98174"/>
                <a:ext cx="402844" cy="4013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 y="6145"/>
                    </a:moveTo>
                    <a:cubicBezTo>
                      <a:pt x="1117" y="6145"/>
                      <a:pt x="1117" y="6145"/>
                      <a:pt x="1117" y="6145"/>
                    </a:cubicBezTo>
                    <a:cubicBezTo>
                      <a:pt x="1117" y="6145"/>
                      <a:pt x="1117" y="6145"/>
                      <a:pt x="931" y="6331"/>
                    </a:cubicBezTo>
                    <a:cubicBezTo>
                      <a:pt x="1117" y="6331"/>
                      <a:pt x="1117" y="6331"/>
                      <a:pt x="1117" y="6331"/>
                    </a:cubicBezTo>
                    <a:cubicBezTo>
                      <a:pt x="1117" y="6331"/>
                      <a:pt x="1117" y="6331"/>
                      <a:pt x="1117" y="6331"/>
                    </a:cubicBezTo>
                    <a:cubicBezTo>
                      <a:pt x="1117" y="6331"/>
                      <a:pt x="1117" y="6331"/>
                      <a:pt x="1117" y="6145"/>
                    </a:cubicBezTo>
                    <a:close/>
                    <a:moveTo>
                      <a:pt x="931" y="6517"/>
                    </a:moveTo>
                    <a:cubicBezTo>
                      <a:pt x="931" y="6517"/>
                      <a:pt x="931" y="6517"/>
                      <a:pt x="931" y="6517"/>
                    </a:cubicBezTo>
                    <a:cubicBezTo>
                      <a:pt x="931" y="6517"/>
                      <a:pt x="931" y="6331"/>
                      <a:pt x="931" y="6331"/>
                    </a:cubicBezTo>
                    <a:cubicBezTo>
                      <a:pt x="931" y="6331"/>
                      <a:pt x="931" y="6331"/>
                      <a:pt x="931" y="6331"/>
                    </a:cubicBezTo>
                    <a:cubicBezTo>
                      <a:pt x="931" y="6331"/>
                      <a:pt x="931" y="6331"/>
                      <a:pt x="931" y="6517"/>
                    </a:cubicBezTo>
                    <a:cubicBezTo>
                      <a:pt x="931" y="6517"/>
                      <a:pt x="931" y="6517"/>
                      <a:pt x="931" y="6517"/>
                    </a:cubicBezTo>
                    <a:close/>
                    <a:moveTo>
                      <a:pt x="16386" y="3352"/>
                    </a:moveTo>
                    <a:cubicBezTo>
                      <a:pt x="16386" y="3352"/>
                      <a:pt x="16386" y="3352"/>
                      <a:pt x="16386" y="3352"/>
                    </a:cubicBezTo>
                    <a:cubicBezTo>
                      <a:pt x="16386" y="3352"/>
                      <a:pt x="16386" y="3352"/>
                      <a:pt x="16386" y="3352"/>
                    </a:cubicBezTo>
                    <a:cubicBezTo>
                      <a:pt x="16386" y="3352"/>
                      <a:pt x="16386" y="3352"/>
                      <a:pt x="16386" y="3352"/>
                    </a:cubicBezTo>
                    <a:cubicBezTo>
                      <a:pt x="16386" y="3352"/>
                      <a:pt x="16386" y="3352"/>
                      <a:pt x="16386" y="3352"/>
                    </a:cubicBezTo>
                    <a:cubicBezTo>
                      <a:pt x="16386" y="3166"/>
                      <a:pt x="16200" y="3166"/>
                      <a:pt x="16200" y="3166"/>
                    </a:cubicBezTo>
                    <a:cubicBezTo>
                      <a:pt x="16200" y="3166"/>
                      <a:pt x="16200" y="3166"/>
                      <a:pt x="16200" y="3166"/>
                    </a:cubicBezTo>
                    <a:cubicBezTo>
                      <a:pt x="16200" y="3166"/>
                      <a:pt x="16200" y="3166"/>
                      <a:pt x="16200" y="3166"/>
                    </a:cubicBezTo>
                    <a:cubicBezTo>
                      <a:pt x="16014" y="3166"/>
                      <a:pt x="16014" y="3166"/>
                      <a:pt x="16014" y="3166"/>
                    </a:cubicBezTo>
                    <a:cubicBezTo>
                      <a:pt x="16014" y="3166"/>
                      <a:pt x="16014" y="3166"/>
                      <a:pt x="16014" y="3166"/>
                    </a:cubicBezTo>
                    <a:cubicBezTo>
                      <a:pt x="16014" y="2979"/>
                      <a:pt x="16014" y="2979"/>
                      <a:pt x="16014" y="2979"/>
                    </a:cubicBezTo>
                    <a:cubicBezTo>
                      <a:pt x="16014" y="2979"/>
                      <a:pt x="16014" y="2979"/>
                      <a:pt x="16014" y="2979"/>
                    </a:cubicBezTo>
                    <a:cubicBezTo>
                      <a:pt x="16014" y="2979"/>
                      <a:pt x="16014" y="2979"/>
                      <a:pt x="15828" y="2979"/>
                    </a:cubicBezTo>
                    <a:cubicBezTo>
                      <a:pt x="15828" y="2979"/>
                      <a:pt x="15828" y="2979"/>
                      <a:pt x="15828" y="2979"/>
                    </a:cubicBezTo>
                    <a:cubicBezTo>
                      <a:pt x="15828" y="2979"/>
                      <a:pt x="15828" y="2979"/>
                      <a:pt x="15828" y="2979"/>
                    </a:cubicBezTo>
                    <a:cubicBezTo>
                      <a:pt x="16014" y="3166"/>
                      <a:pt x="16014" y="3166"/>
                      <a:pt x="16014" y="3166"/>
                    </a:cubicBezTo>
                    <a:cubicBezTo>
                      <a:pt x="16200" y="3166"/>
                      <a:pt x="16200" y="3166"/>
                      <a:pt x="16200" y="3166"/>
                    </a:cubicBezTo>
                    <a:cubicBezTo>
                      <a:pt x="16200" y="3352"/>
                      <a:pt x="16200" y="3352"/>
                      <a:pt x="16200" y="3352"/>
                    </a:cubicBezTo>
                    <a:cubicBezTo>
                      <a:pt x="16014" y="3352"/>
                      <a:pt x="16200" y="3352"/>
                      <a:pt x="16200" y="3352"/>
                    </a:cubicBezTo>
                    <a:cubicBezTo>
                      <a:pt x="16200" y="3352"/>
                      <a:pt x="16200" y="3352"/>
                      <a:pt x="16200" y="3352"/>
                    </a:cubicBezTo>
                    <a:cubicBezTo>
                      <a:pt x="16200" y="3352"/>
                      <a:pt x="16200" y="3352"/>
                      <a:pt x="16200" y="3352"/>
                    </a:cubicBezTo>
                    <a:cubicBezTo>
                      <a:pt x="16200" y="3352"/>
                      <a:pt x="16200" y="3352"/>
                      <a:pt x="16200" y="3352"/>
                    </a:cubicBezTo>
                    <a:cubicBezTo>
                      <a:pt x="16386" y="3352"/>
                      <a:pt x="16386" y="3352"/>
                      <a:pt x="16386" y="3352"/>
                    </a:cubicBezTo>
                    <a:cubicBezTo>
                      <a:pt x="16386" y="3352"/>
                      <a:pt x="16386" y="3352"/>
                      <a:pt x="16386" y="3352"/>
                    </a:cubicBezTo>
                    <a:cubicBezTo>
                      <a:pt x="16386" y="3352"/>
                      <a:pt x="16386" y="3352"/>
                      <a:pt x="16386" y="3352"/>
                    </a:cubicBezTo>
                    <a:close/>
                    <a:moveTo>
                      <a:pt x="20855" y="6890"/>
                    </a:moveTo>
                    <a:cubicBezTo>
                      <a:pt x="21228" y="8193"/>
                      <a:pt x="21600" y="9497"/>
                      <a:pt x="21600" y="10800"/>
                    </a:cubicBezTo>
                    <a:cubicBezTo>
                      <a:pt x="21600" y="16759"/>
                      <a:pt x="16759" y="21600"/>
                      <a:pt x="10800" y="21600"/>
                    </a:cubicBezTo>
                    <a:cubicBezTo>
                      <a:pt x="4841" y="21600"/>
                      <a:pt x="0" y="16759"/>
                      <a:pt x="0" y="10800"/>
                    </a:cubicBezTo>
                    <a:cubicBezTo>
                      <a:pt x="0" y="9310"/>
                      <a:pt x="372" y="7821"/>
                      <a:pt x="931" y="6517"/>
                    </a:cubicBezTo>
                    <a:cubicBezTo>
                      <a:pt x="931" y="7821"/>
                      <a:pt x="931" y="7821"/>
                      <a:pt x="931" y="7821"/>
                    </a:cubicBezTo>
                    <a:cubicBezTo>
                      <a:pt x="931" y="7821"/>
                      <a:pt x="931" y="7821"/>
                      <a:pt x="931" y="7821"/>
                    </a:cubicBezTo>
                    <a:cubicBezTo>
                      <a:pt x="931" y="7821"/>
                      <a:pt x="931" y="7821"/>
                      <a:pt x="931" y="7821"/>
                    </a:cubicBezTo>
                    <a:cubicBezTo>
                      <a:pt x="931" y="7821"/>
                      <a:pt x="931" y="7821"/>
                      <a:pt x="931" y="7821"/>
                    </a:cubicBezTo>
                    <a:cubicBezTo>
                      <a:pt x="1117" y="7821"/>
                      <a:pt x="1117" y="7821"/>
                      <a:pt x="1117" y="7821"/>
                    </a:cubicBezTo>
                    <a:cubicBezTo>
                      <a:pt x="1117" y="8007"/>
                      <a:pt x="1117" y="8007"/>
                      <a:pt x="1117" y="8007"/>
                    </a:cubicBezTo>
                    <a:cubicBezTo>
                      <a:pt x="1117" y="8007"/>
                      <a:pt x="1303" y="8007"/>
                      <a:pt x="1303" y="8007"/>
                    </a:cubicBezTo>
                    <a:cubicBezTo>
                      <a:pt x="1303" y="8007"/>
                      <a:pt x="1303" y="8007"/>
                      <a:pt x="1303" y="8007"/>
                    </a:cubicBezTo>
                    <a:cubicBezTo>
                      <a:pt x="1303" y="8007"/>
                      <a:pt x="1303" y="8007"/>
                      <a:pt x="1303" y="8007"/>
                    </a:cubicBezTo>
                    <a:cubicBezTo>
                      <a:pt x="1303" y="8007"/>
                      <a:pt x="1303" y="8007"/>
                      <a:pt x="1303" y="8007"/>
                    </a:cubicBezTo>
                    <a:cubicBezTo>
                      <a:pt x="1303" y="8007"/>
                      <a:pt x="1303" y="8193"/>
                      <a:pt x="1303" y="8193"/>
                    </a:cubicBezTo>
                    <a:cubicBezTo>
                      <a:pt x="1303" y="8193"/>
                      <a:pt x="1303" y="8193"/>
                      <a:pt x="1303" y="8193"/>
                    </a:cubicBezTo>
                    <a:cubicBezTo>
                      <a:pt x="1490" y="8193"/>
                      <a:pt x="1490" y="8193"/>
                      <a:pt x="1490" y="8379"/>
                    </a:cubicBezTo>
                    <a:cubicBezTo>
                      <a:pt x="1490" y="8379"/>
                      <a:pt x="1490" y="8379"/>
                      <a:pt x="1490" y="8379"/>
                    </a:cubicBezTo>
                    <a:cubicBezTo>
                      <a:pt x="1490" y="8379"/>
                      <a:pt x="1490" y="8379"/>
                      <a:pt x="1490" y="8379"/>
                    </a:cubicBezTo>
                    <a:cubicBezTo>
                      <a:pt x="1490" y="8379"/>
                      <a:pt x="1490" y="8379"/>
                      <a:pt x="1490" y="8379"/>
                    </a:cubicBezTo>
                    <a:cubicBezTo>
                      <a:pt x="1490" y="8379"/>
                      <a:pt x="1490"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379"/>
                      <a:pt x="1676" y="8379"/>
                      <a:pt x="1676" y="8379"/>
                    </a:cubicBezTo>
                    <a:cubicBezTo>
                      <a:pt x="1676" y="8566"/>
                      <a:pt x="1676" y="8566"/>
                      <a:pt x="1676" y="8566"/>
                    </a:cubicBezTo>
                    <a:cubicBezTo>
                      <a:pt x="1862" y="8566"/>
                      <a:pt x="1862" y="8566"/>
                      <a:pt x="1862" y="8566"/>
                    </a:cubicBezTo>
                    <a:cubicBezTo>
                      <a:pt x="1862" y="8566"/>
                      <a:pt x="1862" y="8566"/>
                      <a:pt x="1862" y="8566"/>
                    </a:cubicBezTo>
                    <a:cubicBezTo>
                      <a:pt x="1862" y="8566"/>
                      <a:pt x="1862" y="8566"/>
                      <a:pt x="1862" y="8566"/>
                    </a:cubicBezTo>
                    <a:cubicBezTo>
                      <a:pt x="1862" y="8566"/>
                      <a:pt x="1862" y="8566"/>
                      <a:pt x="1862" y="8752"/>
                    </a:cubicBezTo>
                    <a:cubicBezTo>
                      <a:pt x="1862" y="8752"/>
                      <a:pt x="1862" y="8752"/>
                      <a:pt x="1862" y="8752"/>
                    </a:cubicBezTo>
                    <a:cubicBezTo>
                      <a:pt x="1862" y="8752"/>
                      <a:pt x="1862" y="8752"/>
                      <a:pt x="1862" y="8752"/>
                    </a:cubicBezTo>
                    <a:cubicBezTo>
                      <a:pt x="1862" y="8752"/>
                      <a:pt x="1862" y="8752"/>
                      <a:pt x="1862" y="8752"/>
                    </a:cubicBezTo>
                    <a:cubicBezTo>
                      <a:pt x="2048" y="8752"/>
                      <a:pt x="2048" y="8752"/>
                      <a:pt x="2048" y="8752"/>
                    </a:cubicBezTo>
                    <a:cubicBezTo>
                      <a:pt x="2048" y="8752"/>
                      <a:pt x="2048" y="8752"/>
                      <a:pt x="2048" y="8752"/>
                    </a:cubicBezTo>
                    <a:cubicBezTo>
                      <a:pt x="2048" y="8938"/>
                      <a:pt x="2048" y="8938"/>
                      <a:pt x="2048" y="8938"/>
                    </a:cubicBezTo>
                    <a:cubicBezTo>
                      <a:pt x="2048" y="8938"/>
                      <a:pt x="2048" y="9124"/>
                      <a:pt x="2048" y="9124"/>
                    </a:cubicBezTo>
                    <a:cubicBezTo>
                      <a:pt x="2048" y="9124"/>
                      <a:pt x="2048" y="9124"/>
                      <a:pt x="2048" y="9124"/>
                    </a:cubicBezTo>
                    <a:cubicBezTo>
                      <a:pt x="2048" y="9124"/>
                      <a:pt x="2048" y="9124"/>
                      <a:pt x="2048" y="9124"/>
                    </a:cubicBezTo>
                    <a:cubicBezTo>
                      <a:pt x="2048" y="9124"/>
                      <a:pt x="2048" y="9124"/>
                      <a:pt x="2048" y="9124"/>
                    </a:cubicBezTo>
                    <a:cubicBezTo>
                      <a:pt x="2048" y="9310"/>
                      <a:pt x="2048" y="9310"/>
                      <a:pt x="2048" y="9310"/>
                    </a:cubicBezTo>
                    <a:cubicBezTo>
                      <a:pt x="2048" y="9310"/>
                      <a:pt x="2048" y="9310"/>
                      <a:pt x="2048" y="9310"/>
                    </a:cubicBezTo>
                    <a:cubicBezTo>
                      <a:pt x="2048" y="9310"/>
                      <a:pt x="2048" y="9310"/>
                      <a:pt x="2048" y="9310"/>
                    </a:cubicBezTo>
                    <a:cubicBezTo>
                      <a:pt x="2048" y="9310"/>
                      <a:pt x="2048" y="9310"/>
                      <a:pt x="2048" y="9310"/>
                    </a:cubicBezTo>
                    <a:cubicBezTo>
                      <a:pt x="2048" y="9310"/>
                      <a:pt x="2048" y="9310"/>
                      <a:pt x="2048" y="9310"/>
                    </a:cubicBezTo>
                    <a:cubicBezTo>
                      <a:pt x="2421" y="9310"/>
                      <a:pt x="2421" y="9310"/>
                      <a:pt x="2421" y="9310"/>
                    </a:cubicBezTo>
                    <a:cubicBezTo>
                      <a:pt x="2421" y="9310"/>
                      <a:pt x="2421" y="9310"/>
                      <a:pt x="2421" y="9310"/>
                    </a:cubicBezTo>
                    <a:cubicBezTo>
                      <a:pt x="2421" y="9310"/>
                      <a:pt x="2421" y="9310"/>
                      <a:pt x="2421" y="9310"/>
                    </a:cubicBezTo>
                    <a:cubicBezTo>
                      <a:pt x="2421" y="9310"/>
                      <a:pt x="2421" y="9310"/>
                      <a:pt x="2421" y="9310"/>
                    </a:cubicBezTo>
                    <a:cubicBezTo>
                      <a:pt x="2421" y="9497"/>
                      <a:pt x="2421" y="9497"/>
                      <a:pt x="2421" y="9497"/>
                    </a:cubicBezTo>
                    <a:cubicBezTo>
                      <a:pt x="2421" y="9497"/>
                      <a:pt x="2607" y="9497"/>
                      <a:pt x="2607" y="9497"/>
                    </a:cubicBezTo>
                    <a:cubicBezTo>
                      <a:pt x="2607" y="9497"/>
                      <a:pt x="2607" y="9683"/>
                      <a:pt x="2607" y="9683"/>
                    </a:cubicBezTo>
                    <a:cubicBezTo>
                      <a:pt x="2607" y="9683"/>
                      <a:pt x="2607" y="9683"/>
                      <a:pt x="2607" y="9683"/>
                    </a:cubicBezTo>
                    <a:cubicBezTo>
                      <a:pt x="2607" y="9683"/>
                      <a:pt x="2607" y="9869"/>
                      <a:pt x="2607" y="9869"/>
                    </a:cubicBezTo>
                    <a:cubicBezTo>
                      <a:pt x="2607" y="9869"/>
                      <a:pt x="2607" y="9869"/>
                      <a:pt x="2607" y="9869"/>
                    </a:cubicBezTo>
                    <a:cubicBezTo>
                      <a:pt x="2607" y="9869"/>
                      <a:pt x="2607" y="9869"/>
                      <a:pt x="2607" y="9869"/>
                    </a:cubicBezTo>
                    <a:cubicBezTo>
                      <a:pt x="2793" y="9869"/>
                      <a:pt x="2793" y="9869"/>
                      <a:pt x="2793" y="10055"/>
                    </a:cubicBezTo>
                    <a:cubicBezTo>
                      <a:pt x="2793" y="10055"/>
                      <a:pt x="2793" y="10055"/>
                      <a:pt x="2607" y="10055"/>
                    </a:cubicBezTo>
                    <a:cubicBezTo>
                      <a:pt x="2607" y="10055"/>
                      <a:pt x="2607" y="10055"/>
                      <a:pt x="2607" y="10055"/>
                    </a:cubicBezTo>
                    <a:cubicBezTo>
                      <a:pt x="2607" y="10428"/>
                      <a:pt x="2607" y="10428"/>
                      <a:pt x="2607" y="10428"/>
                    </a:cubicBezTo>
                    <a:cubicBezTo>
                      <a:pt x="2607" y="10428"/>
                      <a:pt x="2607" y="10428"/>
                      <a:pt x="2607" y="10428"/>
                    </a:cubicBezTo>
                    <a:cubicBezTo>
                      <a:pt x="2607" y="10428"/>
                      <a:pt x="2607" y="10428"/>
                      <a:pt x="2607" y="10428"/>
                    </a:cubicBezTo>
                    <a:cubicBezTo>
                      <a:pt x="2421" y="10428"/>
                      <a:pt x="2421" y="10428"/>
                      <a:pt x="2421" y="10428"/>
                    </a:cubicBezTo>
                    <a:cubicBezTo>
                      <a:pt x="2421" y="10614"/>
                      <a:pt x="2421" y="10614"/>
                      <a:pt x="2421" y="10614"/>
                    </a:cubicBezTo>
                    <a:cubicBezTo>
                      <a:pt x="2421" y="10614"/>
                      <a:pt x="2421" y="10614"/>
                      <a:pt x="2421" y="10614"/>
                    </a:cubicBezTo>
                    <a:cubicBezTo>
                      <a:pt x="2421" y="10614"/>
                      <a:pt x="2421" y="10614"/>
                      <a:pt x="2421" y="10614"/>
                    </a:cubicBezTo>
                    <a:cubicBezTo>
                      <a:pt x="2421" y="10800"/>
                      <a:pt x="2421" y="10800"/>
                      <a:pt x="2421" y="10800"/>
                    </a:cubicBezTo>
                    <a:cubicBezTo>
                      <a:pt x="2421" y="10800"/>
                      <a:pt x="2421" y="10800"/>
                      <a:pt x="2421" y="10800"/>
                    </a:cubicBezTo>
                    <a:cubicBezTo>
                      <a:pt x="2421" y="10800"/>
                      <a:pt x="2421" y="10800"/>
                      <a:pt x="2421" y="10800"/>
                    </a:cubicBezTo>
                    <a:cubicBezTo>
                      <a:pt x="2234" y="10800"/>
                      <a:pt x="2234" y="10800"/>
                      <a:pt x="2234" y="10800"/>
                    </a:cubicBezTo>
                    <a:cubicBezTo>
                      <a:pt x="2234" y="10986"/>
                      <a:pt x="2234" y="10986"/>
                      <a:pt x="2234" y="10986"/>
                    </a:cubicBezTo>
                    <a:cubicBezTo>
                      <a:pt x="2234" y="10986"/>
                      <a:pt x="2234" y="10986"/>
                      <a:pt x="2234" y="10986"/>
                    </a:cubicBezTo>
                    <a:cubicBezTo>
                      <a:pt x="2234" y="11172"/>
                      <a:pt x="2234" y="11172"/>
                      <a:pt x="2421" y="11172"/>
                    </a:cubicBezTo>
                    <a:cubicBezTo>
                      <a:pt x="2421" y="11172"/>
                      <a:pt x="2421" y="11172"/>
                      <a:pt x="2421" y="11172"/>
                    </a:cubicBezTo>
                    <a:cubicBezTo>
                      <a:pt x="2421" y="11172"/>
                      <a:pt x="2421" y="11172"/>
                      <a:pt x="2421" y="11172"/>
                    </a:cubicBezTo>
                    <a:cubicBezTo>
                      <a:pt x="2421" y="11359"/>
                      <a:pt x="2421" y="11359"/>
                      <a:pt x="2421" y="11359"/>
                    </a:cubicBezTo>
                    <a:cubicBezTo>
                      <a:pt x="2234" y="11359"/>
                      <a:pt x="2234" y="11359"/>
                      <a:pt x="2234" y="11359"/>
                    </a:cubicBezTo>
                    <a:cubicBezTo>
                      <a:pt x="2234" y="11359"/>
                      <a:pt x="2234" y="11359"/>
                      <a:pt x="2234" y="11359"/>
                    </a:cubicBezTo>
                    <a:cubicBezTo>
                      <a:pt x="2234" y="11359"/>
                      <a:pt x="2234" y="11545"/>
                      <a:pt x="2234" y="11545"/>
                    </a:cubicBezTo>
                    <a:cubicBezTo>
                      <a:pt x="2234" y="11545"/>
                      <a:pt x="2234" y="11545"/>
                      <a:pt x="2234" y="11545"/>
                    </a:cubicBezTo>
                    <a:cubicBezTo>
                      <a:pt x="2234" y="11545"/>
                      <a:pt x="2234" y="11545"/>
                      <a:pt x="2234" y="11545"/>
                    </a:cubicBezTo>
                    <a:cubicBezTo>
                      <a:pt x="2234" y="11731"/>
                      <a:pt x="2234" y="11731"/>
                      <a:pt x="2234" y="11731"/>
                    </a:cubicBezTo>
                    <a:cubicBezTo>
                      <a:pt x="2234" y="11731"/>
                      <a:pt x="2234" y="11731"/>
                      <a:pt x="2234" y="11731"/>
                    </a:cubicBezTo>
                    <a:cubicBezTo>
                      <a:pt x="2234" y="11917"/>
                      <a:pt x="2234" y="11917"/>
                      <a:pt x="2234" y="11917"/>
                    </a:cubicBezTo>
                    <a:cubicBezTo>
                      <a:pt x="2234" y="11917"/>
                      <a:pt x="2421" y="11917"/>
                      <a:pt x="2421" y="12103"/>
                    </a:cubicBezTo>
                    <a:cubicBezTo>
                      <a:pt x="2421" y="12103"/>
                      <a:pt x="2421" y="12103"/>
                      <a:pt x="2607" y="12290"/>
                    </a:cubicBezTo>
                    <a:cubicBezTo>
                      <a:pt x="2607" y="12290"/>
                      <a:pt x="2607" y="12290"/>
                      <a:pt x="2607" y="12290"/>
                    </a:cubicBezTo>
                    <a:cubicBezTo>
                      <a:pt x="2607" y="12290"/>
                      <a:pt x="2607" y="12476"/>
                      <a:pt x="2607" y="12476"/>
                    </a:cubicBezTo>
                    <a:cubicBezTo>
                      <a:pt x="2607" y="12476"/>
                      <a:pt x="2607" y="12476"/>
                      <a:pt x="2607" y="12476"/>
                    </a:cubicBezTo>
                    <a:cubicBezTo>
                      <a:pt x="2607" y="12476"/>
                      <a:pt x="2607"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662"/>
                      <a:pt x="2793" y="12662"/>
                      <a:pt x="2793" y="12662"/>
                    </a:cubicBezTo>
                    <a:cubicBezTo>
                      <a:pt x="2793" y="12848"/>
                      <a:pt x="2793" y="12848"/>
                      <a:pt x="2793" y="12848"/>
                    </a:cubicBezTo>
                    <a:cubicBezTo>
                      <a:pt x="2793" y="12848"/>
                      <a:pt x="2793" y="12848"/>
                      <a:pt x="2793" y="12848"/>
                    </a:cubicBezTo>
                    <a:cubicBezTo>
                      <a:pt x="2793" y="12848"/>
                      <a:pt x="2979" y="12848"/>
                      <a:pt x="2979" y="12848"/>
                    </a:cubicBezTo>
                    <a:cubicBezTo>
                      <a:pt x="2979" y="12848"/>
                      <a:pt x="2979" y="12848"/>
                      <a:pt x="2979" y="12848"/>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034"/>
                      <a:pt x="2979" y="13034"/>
                    </a:cubicBezTo>
                    <a:cubicBezTo>
                      <a:pt x="2979" y="13034"/>
                      <a:pt x="2979" y="13221"/>
                      <a:pt x="2979" y="13221"/>
                    </a:cubicBezTo>
                    <a:cubicBezTo>
                      <a:pt x="2979" y="13407"/>
                      <a:pt x="2979" y="13407"/>
                      <a:pt x="2979" y="13407"/>
                    </a:cubicBezTo>
                    <a:cubicBezTo>
                      <a:pt x="2979" y="13407"/>
                      <a:pt x="2979" y="13407"/>
                      <a:pt x="2979" y="13407"/>
                    </a:cubicBezTo>
                    <a:cubicBezTo>
                      <a:pt x="2979" y="13407"/>
                      <a:pt x="2979" y="13407"/>
                      <a:pt x="2979" y="13407"/>
                    </a:cubicBezTo>
                    <a:cubicBezTo>
                      <a:pt x="2979" y="13593"/>
                      <a:pt x="2979" y="13593"/>
                      <a:pt x="2979" y="13593"/>
                    </a:cubicBezTo>
                    <a:cubicBezTo>
                      <a:pt x="2979" y="13593"/>
                      <a:pt x="2979" y="13593"/>
                      <a:pt x="2979" y="13593"/>
                    </a:cubicBezTo>
                    <a:cubicBezTo>
                      <a:pt x="2979" y="13593"/>
                      <a:pt x="2979" y="13593"/>
                      <a:pt x="3166" y="13593"/>
                    </a:cubicBezTo>
                    <a:cubicBezTo>
                      <a:pt x="3166" y="13593"/>
                      <a:pt x="3166" y="13593"/>
                      <a:pt x="3166" y="13779"/>
                    </a:cubicBezTo>
                    <a:cubicBezTo>
                      <a:pt x="3166" y="13779"/>
                      <a:pt x="3166" y="13779"/>
                      <a:pt x="3166" y="13779"/>
                    </a:cubicBezTo>
                    <a:cubicBezTo>
                      <a:pt x="3166" y="13779"/>
                      <a:pt x="3166" y="13779"/>
                      <a:pt x="3166" y="13779"/>
                    </a:cubicBezTo>
                    <a:cubicBezTo>
                      <a:pt x="3166" y="13779"/>
                      <a:pt x="3166" y="13966"/>
                      <a:pt x="3166" y="13966"/>
                    </a:cubicBezTo>
                    <a:cubicBezTo>
                      <a:pt x="3166" y="13966"/>
                      <a:pt x="3166" y="13966"/>
                      <a:pt x="3352" y="13966"/>
                    </a:cubicBezTo>
                    <a:cubicBezTo>
                      <a:pt x="3352" y="13966"/>
                      <a:pt x="3352" y="13966"/>
                      <a:pt x="3352" y="13966"/>
                    </a:cubicBezTo>
                    <a:cubicBezTo>
                      <a:pt x="3352" y="14152"/>
                      <a:pt x="3352" y="14152"/>
                      <a:pt x="3352" y="14152"/>
                    </a:cubicBezTo>
                    <a:cubicBezTo>
                      <a:pt x="3538" y="14152"/>
                      <a:pt x="3538" y="14152"/>
                      <a:pt x="3538" y="14152"/>
                    </a:cubicBezTo>
                    <a:cubicBezTo>
                      <a:pt x="3724" y="14152"/>
                      <a:pt x="3724" y="14152"/>
                      <a:pt x="3724" y="14152"/>
                    </a:cubicBezTo>
                    <a:cubicBezTo>
                      <a:pt x="3724" y="14152"/>
                      <a:pt x="3724" y="14152"/>
                      <a:pt x="3724" y="14152"/>
                    </a:cubicBezTo>
                    <a:cubicBezTo>
                      <a:pt x="3724" y="14152"/>
                      <a:pt x="3724" y="14152"/>
                      <a:pt x="3724" y="14152"/>
                    </a:cubicBezTo>
                    <a:cubicBezTo>
                      <a:pt x="3724" y="14338"/>
                      <a:pt x="3724" y="14338"/>
                      <a:pt x="3724" y="14338"/>
                    </a:cubicBezTo>
                    <a:cubicBezTo>
                      <a:pt x="3724" y="14338"/>
                      <a:pt x="3724" y="14338"/>
                      <a:pt x="3724" y="14338"/>
                    </a:cubicBezTo>
                    <a:cubicBezTo>
                      <a:pt x="3724" y="14338"/>
                      <a:pt x="3724" y="14338"/>
                      <a:pt x="3724" y="14338"/>
                    </a:cubicBezTo>
                    <a:cubicBezTo>
                      <a:pt x="3724" y="14338"/>
                      <a:pt x="3724" y="14338"/>
                      <a:pt x="3724" y="14338"/>
                    </a:cubicBezTo>
                    <a:cubicBezTo>
                      <a:pt x="3724" y="14338"/>
                      <a:pt x="3724" y="14338"/>
                      <a:pt x="3724" y="14338"/>
                    </a:cubicBezTo>
                    <a:cubicBezTo>
                      <a:pt x="3724" y="14338"/>
                      <a:pt x="3910" y="14338"/>
                      <a:pt x="3910" y="14338"/>
                    </a:cubicBezTo>
                    <a:cubicBezTo>
                      <a:pt x="3910" y="14338"/>
                      <a:pt x="3910" y="14338"/>
                      <a:pt x="3910" y="14338"/>
                    </a:cubicBezTo>
                    <a:cubicBezTo>
                      <a:pt x="3910" y="14338"/>
                      <a:pt x="3910" y="14338"/>
                      <a:pt x="3910" y="14338"/>
                    </a:cubicBezTo>
                    <a:cubicBezTo>
                      <a:pt x="3910" y="14524"/>
                      <a:pt x="3910"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524"/>
                      <a:pt x="4097" y="14524"/>
                    </a:cubicBezTo>
                    <a:cubicBezTo>
                      <a:pt x="4097" y="14524"/>
                      <a:pt x="4097" y="14710"/>
                      <a:pt x="4097" y="14710"/>
                    </a:cubicBezTo>
                    <a:cubicBezTo>
                      <a:pt x="4097" y="14710"/>
                      <a:pt x="4097" y="14710"/>
                      <a:pt x="4097" y="14897"/>
                    </a:cubicBezTo>
                    <a:cubicBezTo>
                      <a:pt x="4097" y="14897"/>
                      <a:pt x="4097" y="14897"/>
                      <a:pt x="4097" y="14897"/>
                    </a:cubicBezTo>
                    <a:cubicBezTo>
                      <a:pt x="4097" y="14897"/>
                      <a:pt x="4097" y="14897"/>
                      <a:pt x="4097" y="14897"/>
                    </a:cubicBezTo>
                    <a:cubicBezTo>
                      <a:pt x="4097" y="14897"/>
                      <a:pt x="4097" y="15083"/>
                      <a:pt x="4283" y="15083"/>
                    </a:cubicBezTo>
                    <a:cubicBezTo>
                      <a:pt x="4283" y="15083"/>
                      <a:pt x="4283" y="15083"/>
                      <a:pt x="4283" y="15083"/>
                    </a:cubicBezTo>
                    <a:cubicBezTo>
                      <a:pt x="4283" y="15083"/>
                      <a:pt x="4283" y="15083"/>
                      <a:pt x="4283" y="15083"/>
                    </a:cubicBezTo>
                    <a:cubicBezTo>
                      <a:pt x="4283" y="15083"/>
                      <a:pt x="4283" y="15083"/>
                      <a:pt x="4283" y="15083"/>
                    </a:cubicBezTo>
                    <a:cubicBezTo>
                      <a:pt x="4283" y="15083"/>
                      <a:pt x="4283" y="15083"/>
                      <a:pt x="4283" y="15083"/>
                    </a:cubicBezTo>
                    <a:cubicBezTo>
                      <a:pt x="4283" y="15083"/>
                      <a:pt x="4283" y="15269"/>
                      <a:pt x="4283" y="15269"/>
                    </a:cubicBezTo>
                    <a:cubicBezTo>
                      <a:pt x="4283" y="15269"/>
                      <a:pt x="4283" y="15269"/>
                      <a:pt x="4283" y="15269"/>
                    </a:cubicBezTo>
                    <a:cubicBezTo>
                      <a:pt x="4283" y="15269"/>
                      <a:pt x="4283" y="15269"/>
                      <a:pt x="4283" y="15269"/>
                    </a:cubicBezTo>
                    <a:cubicBezTo>
                      <a:pt x="4283" y="15269"/>
                      <a:pt x="4283" y="15269"/>
                      <a:pt x="4283" y="15269"/>
                    </a:cubicBezTo>
                    <a:cubicBezTo>
                      <a:pt x="4283" y="15269"/>
                      <a:pt x="4283" y="15269"/>
                      <a:pt x="4283" y="15269"/>
                    </a:cubicBezTo>
                    <a:cubicBezTo>
                      <a:pt x="4283" y="15269"/>
                      <a:pt x="4283" y="15455"/>
                      <a:pt x="4283" y="15455"/>
                    </a:cubicBezTo>
                    <a:cubicBezTo>
                      <a:pt x="4283" y="15455"/>
                      <a:pt x="4283" y="15455"/>
                      <a:pt x="4283" y="15455"/>
                    </a:cubicBezTo>
                    <a:cubicBezTo>
                      <a:pt x="4469" y="15455"/>
                      <a:pt x="4469" y="15455"/>
                      <a:pt x="4469" y="15455"/>
                    </a:cubicBezTo>
                    <a:cubicBezTo>
                      <a:pt x="4469" y="15455"/>
                      <a:pt x="4469" y="15455"/>
                      <a:pt x="4469" y="15455"/>
                    </a:cubicBezTo>
                    <a:cubicBezTo>
                      <a:pt x="4469" y="15455"/>
                      <a:pt x="4469" y="15455"/>
                      <a:pt x="4469" y="15641"/>
                    </a:cubicBezTo>
                    <a:cubicBezTo>
                      <a:pt x="4469" y="15641"/>
                      <a:pt x="4469" y="15641"/>
                      <a:pt x="4469" y="15641"/>
                    </a:cubicBezTo>
                    <a:cubicBezTo>
                      <a:pt x="4469" y="15641"/>
                      <a:pt x="4469" y="15828"/>
                      <a:pt x="4469" y="15828"/>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572"/>
                      <a:pt x="4469" y="16572"/>
                      <a:pt x="4469" y="16572"/>
                    </a:cubicBezTo>
                    <a:cubicBezTo>
                      <a:pt x="4469" y="16759"/>
                      <a:pt x="4469" y="16759"/>
                      <a:pt x="4469" y="16759"/>
                    </a:cubicBezTo>
                    <a:cubicBezTo>
                      <a:pt x="4469" y="16759"/>
                      <a:pt x="4469" y="16759"/>
                      <a:pt x="4655" y="16759"/>
                    </a:cubicBezTo>
                    <a:cubicBezTo>
                      <a:pt x="4655" y="16759"/>
                      <a:pt x="4655" y="16759"/>
                      <a:pt x="4655" y="16759"/>
                    </a:cubicBezTo>
                    <a:cubicBezTo>
                      <a:pt x="4655" y="16759"/>
                      <a:pt x="4655" y="16945"/>
                      <a:pt x="4655" y="16945"/>
                    </a:cubicBezTo>
                    <a:cubicBezTo>
                      <a:pt x="4655" y="16945"/>
                      <a:pt x="4655" y="17131"/>
                      <a:pt x="4655" y="17131"/>
                    </a:cubicBezTo>
                    <a:cubicBezTo>
                      <a:pt x="4655" y="17131"/>
                      <a:pt x="4655" y="17131"/>
                      <a:pt x="4655" y="17131"/>
                    </a:cubicBezTo>
                    <a:cubicBezTo>
                      <a:pt x="4655" y="17317"/>
                      <a:pt x="4655" y="17317"/>
                      <a:pt x="4655" y="17317"/>
                    </a:cubicBezTo>
                    <a:cubicBezTo>
                      <a:pt x="4655" y="17317"/>
                      <a:pt x="4655" y="17317"/>
                      <a:pt x="4655" y="17317"/>
                    </a:cubicBezTo>
                    <a:cubicBezTo>
                      <a:pt x="4655" y="17317"/>
                      <a:pt x="4655" y="17317"/>
                      <a:pt x="4655" y="17317"/>
                    </a:cubicBezTo>
                    <a:cubicBezTo>
                      <a:pt x="4655" y="17317"/>
                      <a:pt x="4655" y="17317"/>
                      <a:pt x="4655" y="17317"/>
                    </a:cubicBezTo>
                    <a:cubicBezTo>
                      <a:pt x="4655" y="17317"/>
                      <a:pt x="4655" y="17317"/>
                      <a:pt x="4655" y="17317"/>
                    </a:cubicBezTo>
                    <a:cubicBezTo>
                      <a:pt x="4655" y="17503"/>
                      <a:pt x="4655" y="17503"/>
                      <a:pt x="4655" y="17503"/>
                    </a:cubicBezTo>
                    <a:cubicBezTo>
                      <a:pt x="4655" y="17503"/>
                      <a:pt x="4655" y="17503"/>
                      <a:pt x="4655" y="17503"/>
                    </a:cubicBezTo>
                    <a:cubicBezTo>
                      <a:pt x="4655" y="17503"/>
                      <a:pt x="4655" y="17690"/>
                      <a:pt x="4655" y="17690"/>
                    </a:cubicBezTo>
                    <a:cubicBezTo>
                      <a:pt x="4655" y="17690"/>
                      <a:pt x="4655" y="17690"/>
                      <a:pt x="4655" y="17690"/>
                    </a:cubicBezTo>
                    <a:cubicBezTo>
                      <a:pt x="4655" y="17876"/>
                      <a:pt x="4841" y="17876"/>
                      <a:pt x="4841" y="18062"/>
                    </a:cubicBezTo>
                    <a:cubicBezTo>
                      <a:pt x="4841" y="18062"/>
                      <a:pt x="4841" y="18062"/>
                      <a:pt x="4841" y="18062"/>
                    </a:cubicBezTo>
                    <a:cubicBezTo>
                      <a:pt x="5028" y="18062"/>
                      <a:pt x="5028" y="18062"/>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028" y="18248"/>
                      <a:pt x="5028" y="18248"/>
                      <a:pt x="5028" y="18248"/>
                    </a:cubicBezTo>
                    <a:cubicBezTo>
                      <a:pt x="5214" y="18248"/>
                      <a:pt x="5214" y="18434"/>
                      <a:pt x="5214" y="18434"/>
                    </a:cubicBezTo>
                    <a:cubicBezTo>
                      <a:pt x="5214" y="18434"/>
                      <a:pt x="5214" y="18434"/>
                      <a:pt x="5214" y="18434"/>
                    </a:cubicBezTo>
                    <a:cubicBezTo>
                      <a:pt x="5214" y="18434"/>
                      <a:pt x="5214" y="18434"/>
                      <a:pt x="5214" y="18434"/>
                    </a:cubicBezTo>
                    <a:cubicBezTo>
                      <a:pt x="5214" y="18434"/>
                      <a:pt x="5214" y="18434"/>
                      <a:pt x="5214" y="18434"/>
                    </a:cubicBezTo>
                    <a:cubicBezTo>
                      <a:pt x="5214" y="18434"/>
                      <a:pt x="5214" y="18434"/>
                      <a:pt x="5400" y="18434"/>
                    </a:cubicBezTo>
                    <a:cubicBezTo>
                      <a:pt x="5400" y="18621"/>
                      <a:pt x="5400" y="18621"/>
                      <a:pt x="5400" y="18807"/>
                    </a:cubicBezTo>
                    <a:cubicBezTo>
                      <a:pt x="5400" y="18807"/>
                      <a:pt x="5400" y="18807"/>
                      <a:pt x="5400" y="18807"/>
                    </a:cubicBezTo>
                    <a:cubicBezTo>
                      <a:pt x="5586" y="18807"/>
                      <a:pt x="5586" y="18807"/>
                      <a:pt x="5586" y="18993"/>
                    </a:cubicBezTo>
                    <a:cubicBezTo>
                      <a:pt x="5586" y="18993"/>
                      <a:pt x="5586" y="18993"/>
                      <a:pt x="5586" y="18993"/>
                    </a:cubicBezTo>
                    <a:cubicBezTo>
                      <a:pt x="5586" y="18993"/>
                      <a:pt x="5586" y="18993"/>
                      <a:pt x="5586" y="18993"/>
                    </a:cubicBezTo>
                    <a:cubicBezTo>
                      <a:pt x="5586" y="18993"/>
                      <a:pt x="5586" y="18993"/>
                      <a:pt x="5586" y="18993"/>
                    </a:cubicBezTo>
                    <a:cubicBezTo>
                      <a:pt x="5586" y="18993"/>
                      <a:pt x="5586" y="18993"/>
                      <a:pt x="5586" y="18993"/>
                    </a:cubicBezTo>
                    <a:cubicBezTo>
                      <a:pt x="5586" y="19179"/>
                      <a:pt x="5586" y="19179"/>
                      <a:pt x="5586" y="19179"/>
                    </a:cubicBezTo>
                    <a:cubicBezTo>
                      <a:pt x="5586" y="19179"/>
                      <a:pt x="5586" y="19179"/>
                      <a:pt x="5586" y="19179"/>
                    </a:cubicBezTo>
                    <a:cubicBezTo>
                      <a:pt x="5586" y="19179"/>
                      <a:pt x="5586" y="19179"/>
                      <a:pt x="5772" y="19179"/>
                    </a:cubicBezTo>
                    <a:cubicBezTo>
                      <a:pt x="5772" y="19179"/>
                      <a:pt x="5772" y="19366"/>
                      <a:pt x="5772" y="19366"/>
                    </a:cubicBezTo>
                    <a:cubicBezTo>
                      <a:pt x="5772" y="19366"/>
                      <a:pt x="5772" y="19366"/>
                      <a:pt x="5772" y="19366"/>
                    </a:cubicBezTo>
                    <a:cubicBezTo>
                      <a:pt x="5772" y="19366"/>
                      <a:pt x="5772" y="19366"/>
                      <a:pt x="5772" y="19366"/>
                    </a:cubicBezTo>
                    <a:cubicBezTo>
                      <a:pt x="5772" y="19366"/>
                      <a:pt x="5959" y="19366"/>
                      <a:pt x="5959" y="19366"/>
                    </a:cubicBezTo>
                    <a:cubicBezTo>
                      <a:pt x="5959" y="19552"/>
                      <a:pt x="5959" y="19552"/>
                      <a:pt x="5959"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145" y="19552"/>
                      <a:pt x="6145" y="19552"/>
                      <a:pt x="6145" y="19552"/>
                    </a:cubicBezTo>
                    <a:cubicBezTo>
                      <a:pt x="6331" y="19552"/>
                      <a:pt x="6331" y="19552"/>
                      <a:pt x="6331" y="19552"/>
                    </a:cubicBezTo>
                    <a:cubicBezTo>
                      <a:pt x="6331" y="19552"/>
                      <a:pt x="6331" y="19552"/>
                      <a:pt x="6331" y="19552"/>
                    </a:cubicBezTo>
                    <a:cubicBezTo>
                      <a:pt x="6331" y="19738"/>
                      <a:pt x="6331" y="19738"/>
                      <a:pt x="6331" y="19738"/>
                    </a:cubicBezTo>
                    <a:cubicBezTo>
                      <a:pt x="6331" y="19738"/>
                      <a:pt x="6331" y="19738"/>
                      <a:pt x="6331" y="19738"/>
                    </a:cubicBezTo>
                    <a:cubicBezTo>
                      <a:pt x="6331" y="19738"/>
                      <a:pt x="6331" y="19738"/>
                      <a:pt x="6331" y="19738"/>
                    </a:cubicBezTo>
                    <a:cubicBezTo>
                      <a:pt x="6331" y="19738"/>
                      <a:pt x="6331" y="19738"/>
                      <a:pt x="6517" y="19738"/>
                    </a:cubicBezTo>
                    <a:cubicBezTo>
                      <a:pt x="6517" y="19738"/>
                      <a:pt x="6517" y="19738"/>
                      <a:pt x="6517" y="19552"/>
                    </a:cubicBezTo>
                    <a:cubicBezTo>
                      <a:pt x="6517" y="19552"/>
                      <a:pt x="6517" y="19552"/>
                      <a:pt x="6517" y="19552"/>
                    </a:cubicBezTo>
                    <a:cubicBezTo>
                      <a:pt x="6517" y="19552"/>
                      <a:pt x="6517" y="19552"/>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366"/>
                    </a:cubicBezTo>
                    <a:cubicBezTo>
                      <a:pt x="6517" y="19366"/>
                      <a:pt x="6517" y="19366"/>
                      <a:pt x="6517" y="19179"/>
                    </a:cubicBezTo>
                    <a:cubicBezTo>
                      <a:pt x="6517" y="19179"/>
                      <a:pt x="6517" y="19179"/>
                      <a:pt x="6517" y="19179"/>
                    </a:cubicBezTo>
                    <a:cubicBezTo>
                      <a:pt x="6517" y="19179"/>
                      <a:pt x="6517" y="18993"/>
                      <a:pt x="6517" y="18993"/>
                    </a:cubicBezTo>
                    <a:cubicBezTo>
                      <a:pt x="6331" y="18993"/>
                      <a:pt x="6331" y="18993"/>
                      <a:pt x="6331" y="18993"/>
                    </a:cubicBezTo>
                    <a:cubicBezTo>
                      <a:pt x="6331" y="18993"/>
                      <a:pt x="6331" y="18993"/>
                      <a:pt x="6331" y="18993"/>
                    </a:cubicBezTo>
                    <a:cubicBezTo>
                      <a:pt x="6331" y="18993"/>
                      <a:pt x="6331" y="18993"/>
                      <a:pt x="6331" y="18993"/>
                    </a:cubicBezTo>
                    <a:cubicBezTo>
                      <a:pt x="6331" y="18807"/>
                      <a:pt x="6331" y="18807"/>
                      <a:pt x="6331" y="18807"/>
                    </a:cubicBezTo>
                    <a:cubicBezTo>
                      <a:pt x="6331" y="18807"/>
                      <a:pt x="6331" y="18807"/>
                      <a:pt x="6331" y="18807"/>
                    </a:cubicBezTo>
                    <a:cubicBezTo>
                      <a:pt x="6331" y="18807"/>
                      <a:pt x="6331" y="18807"/>
                      <a:pt x="6331" y="18807"/>
                    </a:cubicBezTo>
                    <a:cubicBezTo>
                      <a:pt x="6331" y="18807"/>
                      <a:pt x="6331" y="18807"/>
                      <a:pt x="6331" y="18807"/>
                    </a:cubicBezTo>
                    <a:cubicBezTo>
                      <a:pt x="6331" y="18807"/>
                      <a:pt x="6331" y="18807"/>
                      <a:pt x="6331" y="18807"/>
                    </a:cubicBezTo>
                    <a:cubicBezTo>
                      <a:pt x="6331" y="18621"/>
                      <a:pt x="6331" y="18621"/>
                      <a:pt x="6331" y="18621"/>
                    </a:cubicBezTo>
                    <a:cubicBezTo>
                      <a:pt x="6331" y="18621"/>
                      <a:pt x="6331" y="18434"/>
                      <a:pt x="6331" y="18434"/>
                    </a:cubicBezTo>
                    <a:cubicBezTo>
                      <a:pt x="6331" y="18434"/>
                      <a:pt x="6331" y="18434"/>
                      <a:pt x="6145" y="18434"/>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248"/>
                      <a:pt x="6145" y="18248"/>
                    </a:cubicBezTo>
                    <a:cubicBezTo>
                      <a:pt x="6145" y="18248"/>
                      <a:pt x="6145" y="18062"/>
                      <a:pt x="6145" y="18062"/>
                    </a:cubicBezTo>
                    <a:cubicBezTo>
                      <a:pt x="6145" y="18062"/>
                      <a:pt x="6145" y="18062"/>
                      <a:pt x="6145" y="18062"/>
                    </a:cubicBezTo>
                    <a:cubicBezTo>
                      <a:pt x="6145" y="18062"/>
                      <a:pt x="6145" y="18062"/>
                      <a:pt x="6145" y="18062"/>
                    </a:cubicBezTo>
                    <a:cubicBezTo>
                      <a:pt x="6331" y="18062"/>
                      <a:pt x="6331" y="18062"/>
                      <a:pt x="6331" y="17876"/>
                    </a:cubicBezTo>
                    <a:cubicBezTo>
                      <a:pt x="6331" y="17876"/>
                      <a:pt x="6331" y="17876"/>
                      <a:pt x="6331" y="17876"/>
                    </a:cubicBezTo>
                    <a:cubicBezTo>
                      <a:pt x="6331" y="17876"/>
                      <a:pt x="6331" y="17876"/>
                      <a:pt x="6331" y="17876"/>
                    </a:cubicBezTo>
                    <a:cubicBezTo>
                      <a:pt x="6331" y="17876"/>
                      <a:pt x="6331" y="17876"/>
                      <a:pt x="6331" y="17876"/>
                    </a:cubicBezTo>
                    <a:cubicBezTo>
                      <a:pt x="6331" y="17876"/>
                      <a:pt x="6517" y="17876"/>
                      <a:pt x="6517" y="17876"/>
                    </a:cubicBezTo>
                    <a:cubicBezTo>
                      <a:pt x="6517" y="17876"/>
                      <a:pt x="6517" y="17876"/>
                      <a:pt x="6517" y="17876"/>
                    </a:cubicBezTo>
                    <a:cubicBezTo>
                      <a:pt x="6517" y="17876"/>
                      <a:pt x="6517" y="17876"/>
                      <a:pt x="6517" y="17876"/>
                    </a:cubicBezTo>
                    <a:cubicBezTo>
                      <a:pt x="6517" y="17690"/>
                      <a:pt x="6517" y="17690"/>
                      <a:pt x="6517" y="17690"/>
                    </a:cubicBezTo>
                    <a:cubicBezTo>
                      <a:pt x="6517" y="17690"/>
                      <a:pt x="6517" y="17690"/>
                      <a:pt x="6517" y="17690"/>
                    </a:cubicBezTo>
                    <a:cubicBezTo>
                      <a:pt x="6703" y="17690"/>
                      <a:pt x="6703" y="17690"/>
                      <a:pt x="6703" y="17690"/>
                    </a:cubicBezTo>
                    <a:cubicBezTo>
                      <a:pt x="6703" y="17690"/>
                      <a:pt x="6703" y="17690"/>
                      <a:pt x="6703" y="17690"/>
                    </a:cubicBezTo>
                    <a:cubicBezTo>
                      <a:pt x="6703" y="17690"/>
                      <a:pt x="6890" y="17690"/>
                      <a:pt x="6890" y="17690"/>
                    </a:cubicBezTo>
                    <a:cubicBezTo>
                      <a:pt x="6890" y="17503"/>
                      <a:pt x="6890" y="17503"/>
                      <a:pt x="6890" y="17317"/>
                    </a:cubicBezTo>
                    <a:cubicBezTo>
                      <a:pt x="6890" y="17317"/>
                      <a:pt x="6703" y="17317"/>
                      <a:pt x="6703" y="17317"/>
                    </a:cubicBezTo>
                    <a:cubicBezTo>
                      <a:pt x="6703" y="17317"/>
                      <a:pt x="6703" y="17317"/>
                      <a:pt x="6703" y="17317"/>
                    </a:cubicBezTo>
                    <a:cubicBezTo>
                      <a:pt x="6703" y="17317"/>
                      <a:pt x="6703" y="17317"/>
                      <a:pt x="6703" y="17317"/>
                    </a:cubicBezTo>
                    <a:cubicBezTo>
                      <a:pt x="6703" y="17317"/>
                      <a:pt x="6703" y="17317"/>
                      <a:pt x="6703" y="17317"/>
                    </a:cubicBezTo>
                    <a:cubicBezTo>
                      <a:pt x="6703" y="17317"/>
                      <a:pt x="6517" y="17317"/>
                      <a:pt x="6517" y="17131"/>
                    </a:cubicBezTo>
                    <a:cubicBezTo>
                      <a:pt x="6517" y="17131"/>
                      <a:pt x="6517" y="17131"/>
                      <a:pt x="6517" y="17131"/>
                    </a:cubicBezTo>
                    <a:cubicBezTo>
                      <a:pt x="6890" y="17131"/>
                      <a:pt x="6890" y="17131"/>
                      <a:pt x="6890" y="17131"/>
                    </a:cubicBezTo>
                    <a:cubicBezTo>
                      <a:pt x="6890" y="17131"/>
                      <a:pt x="6890" y="17131"/>
                      <a:pt x="6890" y="17131"/>
                    </a:cubicBezTo>
                    <a:cubicBezTo>
                      <a:pt x="6890" y="17131"/>
                      <a:pt x="6890" y="17131"/>
                      <a:pt x="6890" y="17131"/>
                    </a:cubicBezTo>
                    <a:cubicBezTo>
                      <a:pt x="6890" y="17131"/>
                      <a:pt x="6890" y="17131"/>
                      <a:pt x="7076" y="17131"/>
                    </a:cubicBezTo>
                    <a:cubicBezTo>
                      <a:pt x="7076" y="17131"/>
                      <a:pt x="7076" y="17131"/>
                      <a:pt x="7076" y="17131"/>
                    </a:cubicBezTo>
                    <a:cubicBezTo>
                      <a:pt x="7076" y="16945"/>
                      <a:pt x="7076" y="16945"/>
                      <a:pt x="7076" y="16945"/>
                    </a:cubicBezTo>
                    <a:cubicBezTo>
                      <a:pt x="7076" y="16945"/>
                      <a:pt x="7076" y="16945"/>
                      <a:pt x="7076" y="16945"/>
                    </a:cubicBezTo>
                    <a:cubicBezTo>
                      <a:pt x="7076" y="16945"/>
                      <a:pt x="7076" y="16759"/>
                      <a:pt x="7076" y="16759"/>
                    </a:cubicBezTo>
                    <a:cubicBezTo>
                      <a:pt x="7076" y="16759"/>
                      <a:pt x="7076" y="16759"/>
                      <a:pt x="7076" y="16759"/>
                    </a:cubicBezTo>
                    <a:cubicBezTo>
                      <a:pt x="7076" y="16759"/>
                      <a:pt x="7076" y="16759"/>
                      <a:pt x="7076" y="16759"/>
                    </a:cubicBezTo>
                    <a:cubicBezTo>
                      <a:pt x="7076" y="16759"/>
                      <a:pt x="7076" y="16759"/>
                      <a:pt x="7076" y="16759"/>
                    </a:cubicBezTo>
                    <a:cubicBezTo>
                      <a:pt x="7262" y="16759"/>
                      <a:pt x="7262" y="16759"/>
                      <a:pt x="7262" y="16759"/>
                    </a:cubicBezTo>
                    <a:cubicBezTo>
                      <a:pt x="7262" y="16759"/>
                      <a:pt x="7448" y="16572"/>
                      <a:pt x="7448" y="16572"/>
                    </a:cubicBezTo>
                    <a:cubicBezTo>
                      <a:pt x="7448" y="16386"/>
                      <a:pt x="7448" y="16386"/>
                      <a:pt x="7448" y="16386"/>
                    </a:cubicBezTo>
                    <a:cubicBezTo>
                      <a:pt x="7448" y="15828"/>
                      <a:pt x="7448" y="15828"/>
                      <a:pt x="7448" y="15828"/>
                    </a:cubicBezTo>
                    <a:cubicBezTo>
                      <a:pt x="7448" y="15828"/>
                      <a:pt x="7448" y="15641"/>
                      <a:pt x="7448" y="15641"/>
                    </a:cubicBezTo>
                    <a:cubicBezTo>
                      <a:pt x="7448" y="15641"/>
                      <a:pt x="7448" y="15641"/>
                      <a:pt x="7448" y="15641"/>
                    </a:cubicBezTo>
                    <a:cubicBezTo>
                      <a:pt x="7634" y="15828"/>
                      <a:pt x="7634" y="15828"/>
                      <a:pt x="7634" y="15828"/>
                    </a:cubicBezTo>
                    <a:cubicBezTo>
                      <a:pt x="7634" y="15641"/>
                      <a:pt x="7634" y="15641"/>
                      <a:pt x="7634" y="15641"/>
                    </a:cubicBezTo>
                    <a:cubicBezTo>
                      <a:pt x="7634" y="15641"/>
                      <a:pt x="7634" y="15641"/>
                      <a:pt x="7634" y="15641"/>
                    </a:cubicBezTo>
                    <a:cubicBezTo>
                      <a:pt x="7634" y="15641"/>
                      <a:pt x="7634" y="15455"/>
                      <a:pt x="7634" y="15455"/>
                    </a:cubicBezTo>
                    <a:cubicBezTo>
                      <a:pt x="7634" y="15455"/>
                      <a:pt x="7634" y="15455"/>
                      <a:pt x="7634" y="15455"/>
                    </a:cubicBezTo>
                    <a:cubicBezTo>
                      <a:pt x="7634" y="15455"/>
                      <a:pt x="7634" y="15455"/>
                      <a:pt x="7821" y="15269"/>
                    </a:cubicBezTo>
                    <a:cubicBezTo>
                      <a:pt x="7821" y="15269"/>
                      <a:pt x="7821" y="15269"/>
                      <a:pt x="8007" y="15269"/>
                    </a:cubicBezTo>
                    <a:cubicBezTo>
                      <a:pt x="8007" y="15269"/>
                      <a:pt x="8007" y="15269"/>
                      <a:pt x="8007" y="15269"/>
                    </a:cubicBezTo>
                    <a:cubicBezTo>
                      <a:pt x="8007" y="15269"/>
                      <a:pt x="8193" y="15269"/>
                      <a:pt x="8193" y="15269"/>
                    </a:cubicBezTo>
                    <a:cubicBezTo>
                      <a:pt x="8193" y="15269"/>
                      <a:pt x="8193" y="15269"/>
                      <a:pt x="8193" y="15269"/>
                    </a:cubicBezTo>
                    <a:cubicBezTo>
                      <a:pt x="8193"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269"/>
                      <a:pt x="8379" y="15269"/>
                      <a:pt x="8379" y="15269"/>
                    </a:cubicBezTo>
                    <a:cubicBezTo>
                      <a:pt x="8379" y="15083"/>
                      <a:pt x="8379" y="15083"/>
                      <a:pt x="8379" y="15083"/>
                    </a:cubicBezTo>
                    <a:cubicBezTo>
                      <a:pt x="8379" y="15083"/>
                      <a:pt x="8379" y="15083"/>
                      <a:pt x="8379" y="15083"/>
                    </a:cubicBezTo>
                    <a:cubicBezTo>
                      <a:pt x="8379" y="15083"/>
                      <a:pt x="8379" y="15083"/>
                      <a:pt x="8379" y="15083"/>
                    </a:cubicBezTo>
                    <a:cubicBezTo>
                      <a:pt x="8566" y="15083"/>
                      <a:pt x="8566" y="15083"/>
                      <a:pt x="8566" y="15083"/>
                    </a:cubicBezTo>
                    <a:cubicBezTo>
                      <a:pt x="8566" y="15083"/>
                      <a:pt x="8566" y="15083"/>
                      <a:pt x="8566" y="15083"/>
                    </a:cubicBezTo>
                    <a:cubicBezTo>
                      <a:pt x="8566" y="14897"/>
                      <a:pt x="8566" y="14897"/>
                      <a:pt x="8566" y="14897"/>
                    </a:cubicBezTo>
                    <a:cubicBezTo>
                      <a:pt x="8566" y="14897"/>
                      <a:pt x="8752" y="14897"/>
                      <a:pt x="8752" y="14897"/>
                    </a:cubicBezTo>
                    <a:cubicBezTo>
                      <a:pt x="8752" y="14897"/>
                      <a:pt x="8752" y="14897"/>
                      <a:pt x="8752" y="14897"/>
                    </a:cubicBezTo>
                    <a:cubicBezTo>
                      <a:pt x="8752" y="14897"/>
                      <a:pt x="8752" y="14897"/>
                      <a:pt x="8752" y="14897"/>
                    </a:cubicBezTo>
                    <a:cubicBezTo>
                      <a:pt x="8752" y="14897"/>
                      <a:pt x="8938" y="14897"/>
                      <a:pt x="8938" y="14710"/>
                    </a:cubicBezTo>
                    <a:cubicBezTo>
                      <a:pt x="8938" y="14710"/>
                      <a:pt x="8938" y="14710"/>
                      <a:pt x="8938" y="14710"/>
                    </a:cubicBezTo>
                    <a:cubicBezTo>
                      <a:pt x="8938" y="14524"/>
                      <a:pt x="8938" y="14524"/>
                      <a:pt x="8938" y="14524"/>
                    </a:cubicBezTo>
                    <a:cubicBezTo>
                      <a:pt x="9124" y="14524"/>
                      <a:pt x="9124" y="14524"/>
                      <a:pt x="9124" y="14524"/>
                    </a:cubicBezTo>
                    <a:cubicBezTo>
                      <a:pt x="9124" y="14338"/>
                      <a:pt x="9124" y="14152"/>
                      <a:pt x="9124" y="14152"/>
                    </a:cubicBezTo>
                    <a:cubicBezTo>
                      <a:pt x="9124" y="13966"/>
                      <a:pt x="9124" y="13966"/>
                      <a:pt x="9124" y="13966"/>
                    </a:cubicBezTo>
                    <a:cubicBezTo>
                      <a:pt x="9124" y="13593"/>
                      <a:pt x="9124" y="13593"/>
                      <a:pt x="9124" y="13593"/>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124" y="13407"/>
                      <a:pt x="9124" y="13407"/>
                      <a:pt x="9124" y="13407"/>
                    </a:cubicBezTo>
                    <a:cubicBezTo>
                      <a:pt x="9310" y="13407"/>
                      <a:pt x="9310" y="13407"/>
                      <a:pt x="9310" y="13407"/>
                    </a:cubicBezTo>
                    <a:cubicBezTo>
                      <a:pt x="9310" y="13407"/>
                      <a:pt x="9310" y="13407"/>
                      <a:pt x="9310" y="13407"/>
                    </a:cubicBezTo>
                    <a:cubicBezTo>
                      <a:pt x="9310" y="13407"/>
                      <a:pt x="9310" y="13221"/>
                      <a:pt x="9310" y="13221"/>
                    </a:cubicBezTo>
                    <a:cubicBezTo>
                      <a:pt x="9310" y="13221"/>
                      <a:pt x="9310" y="13221"/>
                      <a:pt x="9310" y="13221"/>
                    </a:cubicBezTo>
                    <a:cubicBezTo>
                      <a:pt x="9310" y="13221"/>
                      <a:pt x="9310" y="13221"/>
                      <a:pt x="9310" y="13221"/>
                    </a:cubicBezTo>
                    <a:cubicBezTo>
                      <a:pt x="9310" y="13221"/>
                      <a:pt x="9497" y="13221"/>
                      <a:pt x="9497" y="13221"/>
                    </a:cubicBezTo>
                    <a:cubicBezTo>
                      <a:pt x="9497" y="13221"/>
                      <a:pt x="9497" y="13221"/>
                      <a:pt x="9497" y="13221"/>
                    </a:cubicBezTo>
                    <a:cubicBezTo>
                      <a:pt x="9497" y="13034"/>
                      <a:pt x="9497" y="13034"/>
                      <a:pt x="9497" y="13034"/>
                    </a:cubicBezTo>
                    <a:cubicBezTo>
                      <a:pt x="9497" y="13034"/>
                      <a:pt x="9497" y="13034"/>
                      <a:pt x="9497" y="13034"/>
                    </a:cubicBezTo>
                    <a:cubicBezTo>
                      <a:pt x="9497" y="13034"/>
                      <a:pt x="9497" y="13034"/>
                      <a:pt x="9497" y="13034"/>
                    </a:cubicBezTo>
                    <a:cubicBezTo>
                      <a:pt x="9497" y="13034"/>
                      <a:pt x="9497" y="13034"/>
                      <a:pt x="9497" y="13034"/>
                    </a:cubicBezTo>
                    <a:cubicBezTo>
                      <a:pt x="9497" y="13034"/>
                      <a:pt x="9497" y="13034"/>
                      <a:pt x="9497" y="13034"/>
                    </a:cubicBezTo>
                    <a:cubicBezTo>
                      <a:pt x="9497" y="13034"/>
                      <a:pt x="9683" y="12848"/>
                      <a:pt x="9683" y="12848"/>
                    </a:cubicBezTo>
                    <a:cubicBezTo>
                      <a:pt x="9683" y="12848"/>
                      <a:pt x="9683" y="12662"/>
                      <a:pt x="9869" y="12662"/>
                    </a:cubicBezTo>
                    <a:cubicBezTo>
                      <a:pt x="9869" y="12662"/>
                      <a:pt x="9869" y="12662"/>
                      <a:pt x="9869" y="12662"/>
                    </a:cubicBezTo>
                    <a:cubicBezTo>
                      <a:pt x="10055" y="12662"/>
                      <a:pt x="9869" y="12476"/>
                      <a:pt x="9869" y="12476"/>
                    </a:cubicBezTo>
                    <a:cubicBezTo>
                      <a:pt x="9869" y="12476"/>
                      <a:pt x="9869" y="12476"/>
                      <a:pt x="9869" y="12476"/>
                    </a:cubicBezTo>
                    <a:cubicBezTo>
                      <a:pt x="9869" y="12476"/>
                      <a:pt x="9869" y="12476"/>
                      <a:pt x="9869" y="12476"/>
                    </a:cubicBezTo>
                    <a:cubicBezTo>
                      <a:pt x="9869" y="12476"/>
                      <a:pt x="9869" y="12476"/>
                      <a:pt x="9869" y="12476"/>
                    </a:cubicBezTo>
                    <a:cubicBezTo>
                      <a:pt x="9869" y="12476"/>
                      <a:pt x="9869" y="12476"/>
                      <a:pt x="9869" y="12476"/>
                    </a:cubicBezTo>
                    <a:cubicBezTo>
                      <a:pt x="9869" y="12476"/>
                      <a:pt x="9869" y="12290"/>
                      <a:pt x="9869" y="12290"/>
                    </a:cubicBezTo>
                    <a:cubicBezTo>
                      <a:pt x="9869" y="12290"/>
                      <a:pt x="9869" y="12290"/>
                      <a:pt x="9869" y="12290"/>
                    </a:cubicBezTo>
                    <a:cubicBezTo>
                      <a:pt x="9869" y="12290"/>
                      <a:pt x="9869" y="12290"/>
                      <a:pt x="9869" y="12290"/>
                    </a:cubicBezTo>
                    <a:cubicBezTo>
                      <a:pt x="9869" y="12290"/>
                      <a:pt x="9869" y="12290"/>
                      <a:pt x="9869" y="12290"/>
                    </a:cubicBezTo>
                    <a:cubicBezTo>
                      <a:pt x="9869" y="11917"/>
                      <a:pt x="9869" y="11917"/>
                      <a:pt x="9869" y="11917"/>
                    </a:cubicBezTo>
                    <a:cubicBezTo>
                      <a:pt x="9869" y="11917"/>
                      <a:pt x="9869" y="11917"/>
                      <a:pt x="9869" y="11917"/>
                    </a:cubicBezTo>
                    <a:cubicBezTo>
                      <a:pt x="9869" y="11917"/>
                      <a:pt x="9869" y="11917"/>
                      <a:pt x="9869" y="11917"/>
                    </a:cubicBezTo>
                    <a:cubicBezTo>
                      <a:pt x="9869" y="11917"/>
                      <a:pt x="9869" y="11917"/>
                      <a:pt x="9869" y="11917"/>
                    </a:cubicBezTo>
                    <a:cubicBezTo>
                      <a:pt x="9869" y="11731"/>
                      <a:pt x="9869" y="11731"/>
                      <a:pt x="9869" y="11731"/>
                    </a:cubicBezTo>
                    <a:cubicBezTo>
                      <a:pt x="9869" y="11731"/>
                      <a:pt x="9869" y="11731"/>
                      <a:pt x="9869" y="11731"/>
                    </a:cubicBezTo>
                    <a:cubicBezTo>
                      <a:pt x="9683" y="11731"/>
                      <a:pt x="9683" y="11731"/>
                      <a:pt x="9683" y="11731"/>
                    </a:cubicBezTo>
                    <a:cubicBezTo>
                      <a:pt x="9683" y="11731"/>
                      <a:pt x="9683" y="11731"/>
                      <a:pt x="9683" y="11731"/>
                    </a:cubicBezTo>
                    <a:cubicBezTo>
                      <a:pt x="9497" y="11731"/>
                      <a:pt x="9497" y="11731"/>
                      <a:pt x="9497" y="11731"/>
                    </a:cubicBezTo>
                    <a:cubicBezTo>
                      <a:pt x="9310" y="11731"/>
                      <a:pt x="9310" y="11731"/>
                      <a:pt x="9310" y="11545"/>
                    </a:cubicBezTo>
                    <a:cubicBezTo>
                      <a:pt x="9310" y="11545"/>
                      <a:pt x="9310" y="11545"/>
                      <a:pt x="9310" y="11545"/>
                    </a:cubicBezTo>
                    <a:cubicBezTo>
                      <a:pt x="9310" y="11545"/>
                      <a:pt x="9310" y="11545"/>
                      <a:pt x="9310" y="11545"/>
                    </a:cubicBezTo>
                    <a:cubicBezTo>
                      <a:pt x="9310" y="11545"/>
                      <a:pt x="9310" y="11545"/>
                      <a:pt x="9310" y="11545"/>
                    </a:cubicBezTo>
                    <a:cubicBezTo>
                      <a:pt x="9124" y="11545"/>
                      <a:pt x="9124" y="11545"/>
                      <a:pt x="9124" y="11545"/>
                    </a:cubicBezTo>
                    <a:cubicBezTo>
                      <a:pt x="9124" y="11545"/>
                      <a:pt x="9124" y="11359"/>
                      <a:pt x="9124" y="11359"/>
                    </a:cubicBezTo>
                    <a:cubicBezTo>
                      <a:pt x="9124" y="11359"/>
                      <a:pt x="9124"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938" y="11359"/>
                      <a:pt x="8938" y="11359"/>
                      <a:pt x="8938" y="11359"/>
                    </a:cubicBezTo>
                    <a:cubicBezTo>
                      <a:pt x="8752" y="11359"/>
                      <a:pt x="8752" y="11359"/>
                      <a:pt x="8752" y="11359"/>
                    </a:cubicBezTo>
                    <a:cubicBezTo>
                      <a:pt x="8752" y="11359"/>
                      <a:pt x="8752" y="11359"/>
                      <a:pt x="8752" y="11359"/>
                    </a:cubicBezTo>
                    <a:cubicBezTo>
                      <a:pt x="8566" y="11359"/>
                      <a:pt x="8566" y="11359"/>
                      <a:pt x="8566" y="11359"/>
                    </a:cubicBezTo>
                    <a:cubicBezTo>
                      <a:pt x="8566" y="11359"/>
                      <a:pt x="8566" y="11359"/>
                      <a:pt x="8379" y="11359"/>
                    </a:cubicBezTo>
                    <a:cubicBezTo>
                      <a:pt x="8379" y="11359"/>
                      <a:pt x="8379" y="11359"/>
                      <a:pt x="8379" y="11359"/>
                    </a:cubicBezTo>
                    <a:cubicBezTo>
                      <a:pt x="8193" y="11359"/>
                      <a:pt x="8193" y="11359"/>
                      <a:pt x="8193" y="11359"/>
                    </a:cubicBezTo>
                    <a:cubicBezTo>
                      <a:pt x="8193" y="11359"/>
                      <a:pt x="8193" y="11359"/>
                      <a:pt x="8193" y="11359"/>
                    </a:cubicBezTo>
                    <a:cubicBezTo>
                      <a:pt x="8193" y="11359"/>
                      <a:pt x="8193" y="11359"/>
                      <a:pt x="8193" y="11359"/>
                    </a:cubicBezTo>
                    <a:cubicBezTo>
                      <a:pt x="8193" y="11172"/>
                      <a:pt x="8193" y="11172"/>
                      <a:pt x="8007" y="11172"/>
                    </a:cubicBezTo>
                    <a:cubicBezTo>
                      <a:pt x="8007" y="11172"/>
                      <a:pt x="8007" y="11172"/>
                      <a:pt x="8007" y="11172"/>
                    </a:cubicBezTo>
                    <a:cubicBezTo>
                      <a:pt x="8007"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1172"/>
                      <a:pt x="7821" y="11172"/>
                      <a:pt x="7821" y="11172"/>
                    </a:cubicBezTo>
                    <a:cubicBezTo>
                      <a:pt x="7821" y="10986"/>
                      <a:pt x="7821" y="10986"/>
                      <a:pt x="7821" y="10986"/>
                    </a:cubicBezTo>
                    <a:cubicBezTo>
                      <a:pt x="7821" y="10986"/>
                      <a:pt x="7634" y="10986"/>
                      <a:pt x="7634" y="10986"/>
                    </a:cubicBezTo>
                    <a:cubicBezTo>
                      <a:pt x="7634" y="10986"/>
                      <a:pt x="7634" y="10986"/>
                      <a:pt x="7634" y="10986"/>
                    </a:cubicBezTo>
                    <a:cubicBezTo>
                      <a:pt x="7634" y="10986"/>
                      <a:pt x="7634" y="10986"/>
                      <a:pt x="7634" y="10986"/>
                    </a:cubicBezTo>
                    <a:cubicBezTo>
                      <a:pt x="7262" y="10986"/>
                      <a:pt x="7262" y="10986"/>
                      <a:pt x="7262" y="10986"/>
                    </a:cubicBezTo>
                    <a:cubicBezTo>
                      <a:pt x="7262" y="10986"/>
                      <a:pt x="7262" y="10986"/>
                      <a:pt x="7262" y="10986"/>
                    </a:cubicBezTo>
                    <a:cubicBezTo>
                      <a:pt x="7076" y="10986"/>
                      <a:pt x="7076" y="10986"/>
                      <a:pt x="7076" y="10986"/>
                    </a:cubicBezTo>
                    <a:cubicBezTo>
                      <a:pt x="7076" y="10986"/>
                      <a:pt x="7076" y="10986"/>
                      <a:pt x="7076" y="10986"/>
                    </a:cubicBezTo>
                    <a:cubicBezTo>
                      <a:pt x="7076" y="10986"/>
                      <a:pt x="7076" y="10986"/>
                      <a:pt x="7076"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6890" y="10986"/>
                      <a:pt x="6890" y="10986"/>
                    </a:cubicBezTo>
                    <a:cubicBezTo>
                      <a:pt x="6890" y="10986"/>
                      <a:pt x="7076" y="10986"/>
                      <a:pt x="7076" y="10800"/>
                    </a:cubicBezTo>
                    <a:cubicBezTo>
                      <a:pt x="7076" y="10800"/>
                      <a:pt x="7076" y="10800"/>
                      <a:pt x="7076" y="10800"/>
                    </a:cubicBezTo>
                    <a:cubicBezTo>
                      <a:pt x="7262" y="10800"/>
                      <a:pt x="7262" y="10800"/>
                      <a:pt x="7262" y="10800"/>
                    </a:cubicBezTo>
                    <a:cubicBezTo>
                      <a:pt x="7262" y="10800"/>
                      <a:pt x="7262" y="10800"/>
                      <a:pt x="7262" y="10800"/>
                    </a:cubicBezTo>
                    <a:cubicBezTo>
                      <a:pt x="7262" y="10800"/>
                      <a:pt x="7262" y="10800"/>
                      <a:pt x="7262" y="10800"/>
                    </a:cubicBezTo>
                    <a:cubicBezTo>
                      <a:pt x="7262" y="10800"/>
                      <a:pt x="7448" y="10800"/>
                      <a:pt x="7448" y="10800"/>
                    </a:cubicBezTo>
                    <a:cubicBezTo>
                      <a:pt x="7448" y="10800"/>
                      <a:pt x="7262" y="10614"/>
                      <a:pt x="7262" y="10614"/>
                    </a:cubicBezTo>
                    <a:cubicBezTo>
                      <a:pt x="7262" y="10614"/>
                      <a:pt x="7262" y="10614"/>
                      <a:pt x="7262" y="10428"/>
                    </a:cubicBezTo>
                    <a:cubicBezTo>
                      <a:pt x="7262" y="10428"/>
                      <a:pt x="7076" y="10428"/>
                      <a:pt x="7076" y="10428"/>
                    </a:cubicBezTo>
                    <a:cubicBezTo>
                      <a:pt x="7076" y="10428"/>
                      <a:pt x="7076" y="10241"/>
                      <a:pt x="7076" y="10241"/>
                    </a:cubicBezTo>
                    <a:cubicBezTo>
                      <a:pt x="7076" y="10241"/>
                      <a:pt x="7076" y="10241"/>
                      <a:pt x="7076" y="10241"/>
                    </a:cubicBezTo>
                    <a:cubicBezTo>
                      <a:pt x="7076" y="10241"/>
                      <a:pt x="7076" y="10241"/>
                      <a:pt x="7076" y="10241"/>
                    </a:cubicBezTo>
                    <a:cubicBezTo>
                      <a:pt x="7076" y="10241"/>
                      <a:pt x="6890" y="10241"/>
                      <a:pt x="6890" y="10241"/>
                    </a:cubicBezTo>
                    <a:cubicBezTo>
                      <a:pt x="6890" y="10241"/>
                      <a:pt x="6890" y="10241"/>
                      <a:pt x="6890" y="10241"/>
                    </a:cubicBezTo>
                    <a:cubicBezTo>
                      <a:pt x="6890" y="10241"/>
                      <a:pt x="6890" y="10241"/>
                      <a:pt x="6890" y="10241"/>
                    </a:cubicBezTo>
                    <a:cubicBezTo>
                      <a:pt x="6890" y="10241"/>
                      <a:pt x="6890" y="10241"/>
                      <a:pt x="6703" y="10055"/>
                    </a:cubicBezTo>
                    <a:cubicBezTo>
                      <a:pt x="6703" y="10055"/>
                      <a:pt x="6703" y="10055"/>
                      <a:pt x="6703" y="10055"/>
                    </a:cubicBezTo>
                    <a:cubicBezTo>
                      <a:pt x="6703" y="10055"/>
                      <a:pt x="6703" y="10055"/>
                      <a:pt x="6703" y="10055"/>
                    </a:cubicBezTo>
                    <a:cubicBezTo>
                      <a:pt x="6703" y="10055"/>
                      <a:pt x="6703" y="10055"/>
                      <a:pt x="6703" y="10055"/>
                    </a:cubicBezTo>
                    <a:cubicBezTo>
                      <a:pt x="6703" y="10055"/>
                      <a:pt x="6703" y="10055"/>
                      <a:pt x="6703" y="10055"/>
                    </a:cubicBezTo>
                    <a:cubicBezTo>
                      <a:pt x="6703" y="10055"/>
                      <a:pt x="6703" y="10055"/>
                      <a:pt x="6703" y="10055"/>
                    </a:cubicBezTo>
                    <a:cubicBezTo>
                      <a:pt x="6703" y="9869"/>
                      <a:pt x="6703" y="9869"/>
                      <a:pt x="6517" y="9869"/>
                    </a:cubicBezTo>
                    <a:cubicBezTo>
                      <a:pt x="6517" y="9869"/>
                      <a:pt x="6517" y="9869"/>
                      <a:pt x="6517" y="9869"/>
                    </a:cubicBezTo>
                    <a:cubicBezTo>
                      <a:pt x="6517" y="9869"/>
                      <a:pt x="6517" y="9869"/>
                      <a:pt x="6517" y="9683"/>
                    </a:cubicBezTo>
                    <a:cubicBezTo>
                      <a:pt x="6517" y="9683"/>
                      <a:pt x="6517" y="9683"/>
                      <a:pt x="6517" y="9683"/>
                    </a:cubicBezTo>
                    <a:cubicBezTo>
                      <a:pt x="6331" y="9683"/>
                      <a:pt x="6331" y="9683"/>
                      <a:pt x="6331" y="9683"/>
                    </a:cubicBezTo>
                    <a:cubicBezTo>
                      <a:pt x="6331" y="9683"/>
                      <a:pt x="6331" y="9683"/>
                      <a:pt x="6331" y="9683"/>
                    </a:cubicBezTo>
                    <a:cubicBezTo>
                      <a:pt x="6145" y="9683"/>
                      <a:pt x="6145" y="9683"/>
                      <a:pt x="6145" y="9683"/>
                    </a:cubicBezTo>
                    <a:cubicBezTo>
                      <a:pt x="6145" y="9497"/>
                      <a:pt x="6145" y="9497"/>
                      <a:pt x="6145" y="9497"/>
                    </a:cubicBezTo>
                    <a:cubicBezTo>
                      <a:pt x="5959" y="9497"/>
                      <a:pt x="5959" y="9497"/>
                      <a:pt x="5959" y="9497"/>
                    </a:cubicBezTo>
                    <a:cubicBezTo>
                      <a:pt x="5959" y="9497"/>
                      <a:pt x="5959" y="9497"/>
                      <a:pt x="5959" y="9497"/>
                    </a:cubicBezTo>
                    <a:cubicBezTo>
                      <a:pt x="5959" y="9497"/>
                      <a:pt x="5772" y="9497"/>
                      <a:pt x="5772" y="9497"/>
                    </a:cubicBezTo>
                    <a:cubicBezTo>
                      <a:pt x="5772" y="9497"/>
                      <a:pt x="5772" y="9497"/>
                      <a:pt x="5772" y="9497"/>
                    </a:cubicBezTo>
                    <a:cubicBezTo>
                      <a:pt x="5772" y="9497"/>
                      <a:pt x="5772" y="9497"/>
                      <a:pt x="5772" y="9497"/>
                    </a:cubicBezTo>
                    <a:cubicBezTo>
                      <a:pt x="5772" y="9497"/>
                      <a:pt x="5772" y="9310"/>
                      <a:pt x="5586" y="9310"/>
                    </a:cubicBezTo>
                    <a:cubicBezTo>
                      <a:pt x="5586" y="9310"/>
                      <a:pt x="5586" y="9310"/>
                      <a:pt x="5586" y="9310"/>
                    </a:cubicBezTo>
                    <a:cubicBezTo>
                      <a:pt x="5586" y="9310"/>
                      <a:pt x="5586" y="9310"/>
                      <a:pt x="5586" y="9310"/>
                    </a:cubicBezTo>
                    <a:cubicBezTo>
                      <a:pt x="5586" y="9310"/>
                      <a:pt x="5586" y="9310"/>
                      <a:pt x="5586" y="9310"/>
                    </a:cubicBezTo>
                    <a:cubicBezTo>
                      <a:pt x="5586" y="9124"/>
                      <a:pt x="5400" y="9124"/>
                      <a:pt x="5400" y="9124"/>
                    </a:cubicBezTo>
                    <a:cubicBezTo>
                      <a:pt x="5400" y="9124"/>
                      <a:pt x="5400" y="9124"/>
                      <a:pt x="5400" y="9124"/>
                    </a:cubicBezTo>
                    <a:cubicBezTo>
                      <a:pt x="5214" y="9124"/>
                      <a:pt x="5214" y="9124"/>
                      <a:pt x="5214" y="9124"/>
                    </a:cubicBezTo>
                    <a:cubicBezTo>
                      <a:pt x="5214" y="9124"/>
                      <a:pt x="5214" y="9124"/>
                      <a:pt x="5214" y="9124"/>
                    </a:cubicBezTo>
                    <a:cubicBezTo>
                      <a:pt x="5214" y="9124"/>
                      <a:pt x="5214" y="9124"/>
                      <a:pt x="5214" y="9124"/>
                    </a:cubicBezTo>
                    <a:cubicBezTo>
                      <a:pt x="5400" y="8938"/>
                      <a:pt x="5400" y="8938"/>
                      <a:pt x="5400" y="8938"/>
                    </a:cubicBezTo>
                    <a:cubicBezTo>
                      <a:pt x="5214" y="8938"/>
                      <a:pt x="5214" y="8938"/>
                      <a:pt x="5214" y="8938"/>
                    </a:cubicBezTo>
                    <a:cubicBezTo>
                      <a:pt x="5214" y="8938"/>
                      <a:pt x="5214" y="8938"/>
                      <a:pt x="5214" y="8938"/>
                    </a:cubicBezTo>
                    <a:cubicBezTo>
                      <a:pt x="5214" y="8938"/>
                      <a:pt x="5214" y="8938"/>
                      <a:pt x="5214" y="8938"/>
                    </a:cubicBezTo>
                    <a:cubicBezTo>
                      <a:pt x="5214" y="8938"/>
                      <a:pt x="5214" y="8938"/>
                      <a:pt x="5214" y="8938"/>
                    </a:cubicBezTo>
                    <a:cubicBezTo>
                      <a:pt x="5028" y="8938"/>
                      <a:pt x="5028" y="8938"/>
                      <a:pt x="5028" y="8938"/>
                    </a:cubicBezTo>
                    <a:cubicBezTo>
                      <a:pt x="5028" y="8938"/>
                      <a:pt x="4841" y="8938"/>
                      <a:pt x="4841" y="8938"/>
                    </a:cubicBezTo>
                    <a:cubicBezTo>
                      <a:pt x="4841" y="8938"/>
                      <a:pt x="4841" y="8938"/>
                      <a:pt x="4841" y="8938"/>
                    </a:cubicBezTo>
                    <a:cubicBezTo>
                      <a:pt x="4841" y="8938"/>
                      <a:pt x="4841" y="8938"/>
                      <a:pt x="4841" y="8938"/>
                    </a:cubicBezTo>
                    <a:cubicBezTo>
                      <a:pt x="4841" y="8938"/>
                      <a:pt x="4841" y="8938"/>
                      <a:pt x="4841" y="8938"/>
                    </a:cubicBezTo>
                    <a:cubicBezTo>
                      <a:pt x="4841" y="8938"/>
                      <a:pt x="4841" y="8938"/>
                      <a:pt x="4841" y="8938"/>
                    </a:cubicBezTo>
                    <a:cubicBezTo>
                      <a:pt x="4841" y="8938"/>
                      <a:pt x="4655" y="8938"/>
                      <a:pt x="4841" y="8938"/>
                    </a:cubicBezTo>
                    <a:cubicBezTo>
                      <a:pt x="4841" y="8752"/>
                      <a:pt x="4841" y="8752"/>
                      <a:pt x="4841" y="8752"/>
                    </a:cubicBezTo>
                    <a:cubicBezTo>
                      <a:pt x="4655" y="8752"/>
                      <a:pt x="4655" y="8752"/>
                      <a:pt x="4655" y="8752"/>
                    </a:cubicBezTo>
                    <a:cubicBezTo>
                      <a:pt x="4655" y="8752"/>
                      <a:pt x="4469" y="8752"/>
                      <a:pt x="4469" y="8752"/>
                    </a:cubicBezTo>
                    <a:cubicBezTo>
                      <a:pt x="4469" y="8752"/>
                      <a:pt x="4469" y="8752"/>
                      <a:pt x="4283" y="8752"/>
                    </a:cubicBezTo>
                    <a:cubicBezTo>
                      <a:pt x="4283" y="8752"/>
                      <a:pt x="4283" y="8752"/>
                      <a:pt x="4283" y="8752"/>
                    </a:cubicBezTo>
                    <a:cubicBezTo>
                      <a:pt x="4283" y="8752"/>
                      <a:pt x="4097" y="8566"/>
                      <a:pt x="4097" y="8566"/>
                    </a:cubicBezTo>
                    <a:cubicBezTo>
                      <a:pt x="4097" y="8566"/>
                      <a:pt x="4097" y="8566"/>
                      <a:pt x="3910" y="8566"/>
                    </a:cubicBezTo>
                    <a:cubicBezTo>
                      <a:pt x="3910" y="8566"/>
                      <a:pt x="3910" y="8566"/>
                      <a:pt x="3910" y="8566"/>
                    </a:cubicBezTo>
                    <a:cubicBezTo>
                      <a:pt x="3910" y="8566"/>
                      <a:pt x="3910" y="8566"/>
                      <a:pt x="3910" y="8566"/>
                    </a:cubicBezTo>
                    <a:cubicBezTo>
                      <a:pt x="3910" y="8566"/>
                      <a:pt x="3910" y="8566"/>
                      <a:pt x="3910" y="8566"/>
                    </a:cubicBezTo>
                    <a:cubicBezTo>
                      <a:pt x="3724" y="8566"/>
                      <a:pt x="3724" y="8566"/>
                      <a:pt x="3724" y="8566"/>
                    </a:cubicBezTo>
                    <a:cubicBezTo>
                      <a:pt x="3724" y="8752"/>
                      <a:pt x="3724" y="8752"/>
                      <a:pt x="3724" y="8752"/>
                    </a:cubicBezTo>
                    <a:cubicBezTo>
                      <a:pt x="3724" y="8566"/>
                      <a:pt x="3538" y="8566"/>
                      <a:pt x="3538" y="8566"/>
                    </a:cubicBezTo>
                    <a:cubicBezTo>
                      <a:pt x="3538" y="8566"/>
                      <a:pt x="3538" y="8566"/>
                      <a:pt x="3538" y="8566"/>
                    </a:cubicBezTo>
                    <a:cubicBezTo>
                      <a:pt x="3538" y="8566"/>
                      <a:pt x="3538" y="8566"/>
                      <a:pt x="3538" y="8566"/>
                    </a:cubicBezTo>
                    <a:cubicBezTo>
                      <a:pt x="3538" y="8752"/>
                      <a:pt x="3538" y="8752"/>
                      <a:pt x="3538" y="8752"/>
                    </a:cubicBezTo>
                    <a:cubicBezTo>
                      <a:pt x="3538" y="8752"/>
                      <a:pt x="3538" y="8752"/>
                      <a:pt x="3538" y="8752"/>
                    </a:cubicBezTo>
                    <a:cubicBezTo>
                      <a:pt x="3538" y="8752"/>
                      <a:pt x="3352" y="8752"/>
                      <a:pt x="3352" y="8752"/>
                    </a:cubicBezTo>
                    <a:cubicBezTo>
                      <a:pt x="3352" y="8752"/>
                      <a:pt x="3352" y="8752"/>
                      <a:pt x="3352" y="8752"/>
                    </a:cubicBezTo>
                    <a:cubicBezTo>
                      <a:pt x="3352" y="8752"/>
                      <a:pt x="3352" y="8752"/>
                      <a:pt x="3352" y="8752"/>
                    </a:cubicBezTo>
                    <a:cubicBezTo>
                      <a:pt x="3352" y="8752"/>
                      <a:pt x="3166" y="8752"/>
                      <a:pt x="3166" y="8752"/>
                    </a:cubicBezTo>
                    <a:cubicBezTo>
                      <a:pt x="3166" y="8752"/>
                      <a:pt x="3166" y="8752"/>
                      <a:pt x="3166" y="8752"/>
                    </a:cubicBezTo>
                    <a:cubicBezTo>
                      <a:pt x="2979" y="8752"/>
                      <a:pt x="2979" y="8752"/>
                      <a:pt x="2979" y="8752"/>
                    </a:cubicBezTo>
                    <a:cubicBezTo>
                      <a:pt x="2979" y="8752"/>
                      <a:pt x="2979" y="8752"/>
                      <a:pt x="2979" y="8752"/>
                    </a:cubicBezTo>
                    <a:cubicBezTo>
                      <a:pt x="2979" y="8938"/>
                      <a:pt x="2979" y="8938"/>
                      <a:pt x="2979" y="8938"/>
                    </a:cubicBezTo>
                    <a:cubicBezTo>
                      <a:pt x="2979" y="8938"/>
                      <a:pt x="2979" y="8938"/>
                      <a:pt x="2979" y="8938"/>
                    </a:cubicBezTo>
                    <a:cubicBezTo>
                      <a:pt x="2979" y="8938"/>
                      <a:pt x="3166" y="8938"/>
                      <a:pt x="3166" y="8938"/>
                    </a:cubicBezTo>
                    <a:cubicBezTo>
                      <a:pt x="3166" y="8938"/>
                      <a:pt x="3166" y="8938"/>
                      <a:pt x="3166" y="8938"/>
                    </a:cubicBezTo>
                    <a:cubicBezTo>
                      <a:pt x="3166" y="9124"/>
                      <a:pt x="3166" y="9124"/>
                      <a:pt x="3166" y="9124"/>
                    </a:cubicBezTo>
                    <a:cubicBezTo>
                      <a:pt x="3166" y="9124"/>
                      <a:pt x="3166" y="9124"/>
                      <a:pt x="3166" y="9124"/>
                    </a:cubicBezTo>
                    <a:cubicBezTo>
                      <a:pt x="3166" y="9124"/>
                      <a:pt x="3166"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979" y="9124"/>
                      <a:pt x="2979" y="9124"/>
                    </a:cubicBezTo>
                    <a:cubicBezTo>
                      <a:pt x="2979" y="9124"/>
                      <a:pt x="2793" y="9124"/>
                      <a:pt x="2793" y="9124"/>
                    </a:cubicBezTo>
                    <a:cubicBezTo>
                      <a:pt x="2793" y="9124"/>
                      <a:pt x="2793" y="9124"/>
                      <a:pt x="2793" y="9124"/>
                    </a:cubicBezTo>
                    <a:cubicBezTo>
                      <a:pt x="2793" y="9124"/>
                      <a:pt x="2793" y="8938"/>
                      <a:pt x="2793" y="8938"/>
                    </a:cubicBezTo>
                    <a:cubicBezTo>
                      <a:pt x="2793" y="8938"/>
                      <a:pt x="2793" y="8938"/>
                      <a:pt x="2793" y="8938"/>
                    </a:cubicBezTo>
                    <a:cubicBezTo>
                      <a:pt x="2793" y="8938"/>
                      <a:pt x="2793" y="8938"/>
                      <a:pt x="2607" y="8938"/>
                    </a:cubicBezTo>
                    <a:cubicBezTo>
                      <a:pt x="2607" y="8938"/>
                      <a:pt x="2607" y="8938"/>
                      <a:pt x="2607" y="8938"/>
                    </a:cubicBezTo>
                    <a:cubicBezTo>
                      <a:pt x="2607" y="8938"/>
                      <a:pt x="2607" y="8938"/>
                      <a:pt x="2607" y="8938"/>
                    </a:cubicBezTo>
                    <a:cubicBezTo>
                      <a:pt x="2421" y="8938"/>
                      <a:pt x="2421" y="8938"/>
                      <a:pt x="2421" y="8938"/>
                    </a:cubicBezTo>
                    <a:cubicBezTo>
                      <a:pt x="2421" y="8938"/>
                      <a:pt x="2421" y="8938"/>
                      <a:pt x="2421" y="8938"/>
                    </a:cubicBezTo>
                    <a:cubicBezTo>
                      <a:pt x="2421" y="8938"/>
                      <a:pt x="2421" y="8938"/>
                      <a:pt x="2421" y="8938"/>
                    </a:cubicBezTo>
                    <a:cubicBezTo>
                      <a:pt x="2421" y="8938"/>
                      <a:pt x="2421" y="8938"/>
                      <a:pt x="2421" y="8938"/>
                    </a:cubicBezTo>
                    <a:cubicBezTo>
                      <a:pt x="2421" y="8938"/>
                      <a:pt x="2234" y="8938"/>
                      <a:pt x="2234" y="8938"/>
                    </a:cubicBezTo>
                    <a:cubicBezTo>
                      <a:pt x="2234" y="8938"/>
                      <a:pt x="2234" y="8938"/>
                      <a:pt x="2234" y="8938"/>
                    </a:cubicBezTo>
                    <a:cubicBezTo>
                      <a:pt x="2234" y="8752"/>
                      <a:pt x="2234" y="8752"/>
                      <a:pt x="2234" y="8752"/>
                    </a:cubicBezTo>
                    <a:cubicBezTo>
                      <a:pt x="2234" y="8752"/>
                      <a:pt x="2234" y="8752"/>
                      <a:pt x="2234" y="8752"/>
                    </a:cubicBezTo>
                    <a:cubicBezTo>
                      <a:pt x="2234" y="8752"/>
                      <a:pt x="2234" y="8752"/>
                      <a:pt x="2234" y="8566"/>
                    </a:cubicBezTo>
                    <a:cubicBezTo>
                      <a:pt x="2234" y="8566"/>
                      <a:pt x="2234" y="8566"/>
                      <a:pt x="2234" y="8566"/>
                    </a:cubicBezTo>
                    <a:cubicBezTo>
                      <a:pt x="2234" y="8566"/>
                      <a:pt x="2234" y="8566"/>
                      <a:pt x="2234" y="8566"/>
                    </a:cubicBezTo>
                    <a:cubicBezTo>
                      <a:pt x="2234" y="8566"/>
                      <a:pt x="2234" y="8566"/>
                      <a:pt x="2234" y="8566"/>
                    </a:cubicBezTo>
                    <a:cubicBezTo>
                      <a:pt x="2234" y="8566"/>
                      <a:pt x="2421" y="8566"/>
                      <a:pt x="2421" y="8379"/>
                    </a:cubicBezTo>
                    <a:cubicBezTo>
                      <a:pt x="2421" y="8379"/>
                      <a:pt x="2421" y="8193"/>
                      <a:pt x="2421" y="8193"/>
                    </a:cubicBezTo>
                    <a:cubicBezTo>
                      <a:pt x="2421" y="8193"/>
                      <a:pt x="2421" y="8193"/>
                      <a:pt x="2421" y="8193"/>
                    </a:cubicBezTo>
                    <a:cubicBezTo>
                      <a:pt x="2421" y="8193"/>
                      <a:pt x="2421" y="8193"/>
                      <a:pt x="2421" y="8193"/>
                    </a:cubicBezTo>
                    <a:cubicBezTo>
                      <a:pt x="2421" y="8193"/>
                      <a:pt x="2421" y="8193"/>
                      <a:pt x="2421" y="8193"/>
                    </a:cubicBezTo>
                    <a:cubicBezTo>
                      <a:pt x="2421" y="8007"/>
                      <a:pt x="2421" y="8007"/>
                      <a:pt x="2421" y="8007"/>
                    </a:cubicBezTo>
                    <a:cubicBezTo>
                      <a:pt x="2421" y="8007"/>
                      <a:pt x="2421" y="8007"/>
                      <a:pt x="2421" y="7821"/>
                    </a:cubicBezTo>
                    <a:cubicBezTo>
                      <a:pt x="2421" y="7821"/>
                      <a:pt x="2421" y="7821"/>
                      <a:pt x="2234" y="7821"/>
                    </a:cubicBezTo>
                    <a:cubicBezTo>
                      <a:pt x="2234" y="7821"/>
                      <a:pt x="2234" y="7821"/>
                      <a:pt x="2234" y="7821"/>
                    </a:cubicBezTo>
                    <a:cubicBezTo>
                      <a:pt x="2234" y="7821"/>
                      <a:pt x="2234" y="7821"/>
                      <a:pt x="2234" y="7821"/>
                    </a:cubicBezTo>
                    <a:cubicBezTo>
                      <a:pt x="2234" y="7821"/>
                      <a:pt x="2234" y="7821"/>
                      <a:pt x="2234" y="7821"/>
                    </a:cubicBezTo>
                    <a:cubicBezTo>
                      <a:pt x="2048" y="7821"/>
                      <a:pt x="2048" y="7821"/>
                      <a:pt x="2048" y="7821"/>
                    </a:cubicBezTo>
                    <a:cubicBezTo>
                      <a:pt x="2048" y="7821"/>
                      <a:pt x="2048" y="7821"/>
                      <a:pt x="2048" y="7821"/>
                    </a:cubicBezTo>
                    <a:cubicBezTo>
                      <a:pt x="2048" y="7821"/>
                      <a:pt x="2048" y="7821"/>
                      <a:pt x="2048" y="7821"/>
                    </a:cubicBezTo>
                    <a:cubicBezTo>
                      <a:pt x="2048" y="7821"/>
                      <a:pt x="2048" y="7821"/>
                      <a:pt x="2048" y="7821"/>
                    </a:cubicBezTo>
                    <a:cubicBezTo>
                      <a:pt x="2048" y="7634"/>
                      <a:pt x="2048" y="7634"/>
                      <a:pt x="2048" y="7634"/>
                    </a:cubicBezTo>
                    <a:cubicBezTo>
                      <a:pt x="2048" y="7634"/>
                      <a:pt x="2048" y="7634"/>
                      <a:pt x="2048" y="7634"/>
                    </a:cubicBezTo>
                    <a:cubicBezTo>
                      <a:pt x="2048" y="7634"/>
                      <a:pt x="2048" y="7634"/>
                      <a:pt x="2048" y="7634"/>
                    </a:cubicBezTo>
                    <a:cubicBezTo>
                      <a:pt x="2048" y="7634"/>
                      <a:pt x="2048" y="7634"/>
                      <a:pt x="2048" y="7634"/>
                    </a:cubicBezTo>
                    <a:cubicBezTo>
                      <a:pt x="2048" y="7634"/>
                      <a:pt x="2048" y="7634"/>
                      <a:pt x="2048" y="7448"/>
                    </a:cubicBezTo>
                    <a:cubicBezTo>
                      <a:pt x="2048" y="7448"/>
                      <a:pt x="2048" y="7448"/>
                      <a:pt x="2048" y="7448"/>
                    </a:cubicBezTo>
                    <a:cubicBezTo>
                      <a:pt x="2048" y="7448"/>
                      <a:pt x="2048" y="7448"/>
                      <a:pt x="2048" y="7448"/>
                    </a:cubicBezTo>
                    <a:cubicBezTo>
                      <a:pt x="2048" y="7448"/>
                      <a:pt x="2048" y="7448"/>
                      <a:pt x="2048" y="7448"/>
                    </a:cubicBezTo>
                    <a:cubicBezTo>
                      <a:pt x="2048" y="7448"/>
                      <a:pt x="2048" y="7448"/>
                      <a:pt x="2048" y="7448"/>
                    </a:cubicBezTo>
                    <a:cubicBezTo>
                      <a:pt x="2048" y="7448"/>
                      <a:pt x="2048" y="7448"/>
                      <a:pt x="2234" y="7448"/>
                    </a:cubicBezTo>
                    <a:cubicBezTo>
                      <a:pt x="2234" y="7448"/>
                      <a:pt x="2234" y="7262"/>
                      <a:pt x="2421" y="7076"/>
                    </a:cubicBezTo>
                    <a:cubicBezTo>
                      <a:pt x="2421" y="7076"/>
                      <a:pt x="2421" y="7076"/>
                      <a:pt x="2421" y="6890"/>
                    </a:cubicBezTo>
                    <a:cubicBezTo>
                      <a:pt x="2421" y="6890"/>
                      <a:pt x="2421" y="6890"/>
                      <a:pt x="2421" y="6890"/>
                    </a:cubicBezTo>
                    <a:cubicBezTo>
                      <a:pt x="2421" y="6890"/>
                      <a:pt x="2421" y="6890"/>
                      <a:pt x="2421" y="6890"/>
                    </a:cubicBezTo>
                    <a:cubicBezTo>
                      <a:pt x="2234" y="6890"/>
                      <a:pt x="2234" y="6890"/>
                      <a:pt x="2234" y="6890"/>
                    </a:cubicBezTo>
                    <a:cubicBezTo>
                      <a:pt x="2234" y="6890"/>
                      <a:pt x="2234" y="6890"/>
                      <a:pt x="2234" y="6890"/>
                    </a:cubicBezTo>
                    <a:cubicBezTo>
                      <a:pt x="2234" y="6890"/>
                      <a:pt x="2048" y="6890"/>
                      <a:pt x="2048" y="6890"/>
                    </a:cubicBezTo>
                    <a:cubicBezTo>
                      <a:pt x="2048" y="6890"/>
                      <a:pt x="1862" y="6890"/>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862" y="7076"/>
                      <a:pt x="1862" y="7076"/>
                      <a:pt x="1862" y="7076"/>
                    </a:cubicBezTo>
                    <a:cubicBezTo>
                      <a:pt x="1676" y="7076"/>
                      <a:pt x="1676" y="7262"/>
                      <a:pt x="1676" y="7262"/>
                    </a:cubicBezTo>
                    <a:cubicBezTo>
                      <a:pt x="1676" y="7262"/>
                      <a:pt x="1676" y="7262"/>
                      <a:pt x="1676" y="7262"/>
                    </a:cubicBezTo>
                    <a:cubicBezTo>
                      <a:pt x="1676" y="7262"/>
                      <a:pt x="1676" y="7262"/>
                      <a:pt x="1676" y="7262"/>
                    </a:cubicBezTo>
                    <a:cubicBezTo>
                      <a:pt x="1676" y="7262"/>
                      <a:pt x="1490" y="7448"/>
                      <a:pt x="1490" y="7448"/>
                    </a:cubicBezTo>
                    <a:cubicBezTo>
                      <a:pt x="1490" y="7448"/>
                      <a:pt x="1490" y="7262"/>
                      <a:pt x="1490" y="7262"/>
                    </a:cubicBezTo>
                    <a:cubicBezTo>
                      <a:pt x="1490" y="7262"/>
                      <a:pt x="1490" y="7262"/>
                      <a:pt x="1490" y="7262"/>
                    </a:cubicBezTo>
                    <a:cubicBezTo>
                      <a:pt x="1490" y="7262"/>
                      <a:pt x="1490" y="7262"/>
                      <a:pt x="1490" y="7262"/>
                    </a:cubicBezTo>
                    <a:cubicBezTo>
                      <a:pt x="1490" y="7076"/>
                      <a:pt x="1490" y="7076"/>
                      <a:pt x="1490" y="7076"/>
                    </a:cubicBezTo>
                    <a:cubicBezTo>
                      <a:pt x="1490" y="7076"/>
                      <a:pt x="1490" y="7076"/>
                      <a:pt x="1303" y="7076"/>
                    </a:cubicBezTo>
                    <a:cubicBezTo>
                      <a:pt x="1303" y="7076"/>
                      <a:pt x="1303" y="7076"/>
                      <a:pt x="1303" y="7076"/>
                    </a:cubicBezTo>
                    <a:cubicBezTo>
                      <a:pt x="1303" y="7076"/>
                      <a:pt x="1303" y="7076"/>
                      <a:pt x="1303" y="7076"/>
                    </a:cubicBezTo>
                    <a:cubicBezTo>
                      <a:pt x="1303" y="7076"/>
                      <a:pt x="1303" y="7076"/>
                      <a:pt x="1303" y="7076"/>
                    </a:cubicBezTo>
                    <a:cubicBezTo>
                      <a:pt x="1303" y="7076"/>
                      <a:pt x="1490" y="6890"/>
                      <a:pt x="1490" y="6890"/>
                    </a:cubicBezTo>
                    <a:cubicBezTo>
                      <a:pt x="1490" y="6890"/>
                      <a:pt x="1490" y="6890"/>
                      <a:pt x="1490" y="6890"/>
                    </a:cubicBezTo>
                    <a:cubicBezTo>
                      <a:pt x="1490" y="7076"/>
                      <a:pt x="1490" y="7076"/>
                      <a:pt x="1490" y="7076"/>
                    </a:cubicBezTo>
                    <a:cubicBezTo>
                      <a:pt x="1490" y="6890"/>
                      <a:pt x="1490" y="6890"/>
                      <a:pt x="1490" y="6890"/>
                    </a:cubicBezTo>
                    <a:cubicBezTo>
                      <a:pt x="1490" y="6890"/>
                      <a:pt x="1490" y="6890"/>
                      <a:pt x="1490" y="6890"/>
                    </a:cubicBezTo>
                    <a:cubicBezTo>
                      <a:pt x="1490" y="6890"/>
                      <a:pt x="1490" y="6890"/>
                      <a:pt x="1490" y="6890"/>
                    </a:cubicBezTo>
                    <a:cubicBezTo>
                      <a:pt x="1676" y="6890"/>
                      <a:pt x="1676" y="6890"/>
                      <a:pt x="1676" y="6890"/>
                    </a:cubicBezTo>
                    <a:cubicBezTo>
                      <a:pt x="1676" y="6890"/>
                      <a:pt x="1676" y="6890"/>
                      <a:pt x="1676" y="6890"/>
                    </a:cubicBezTo>
                    <a:cubicBezTo>
                      <a:pt x="1676" y="6890"/>
                      <a:pt x="1676" y="6890"/>
                      <a:pt x="1676" y="6703"/>
                    </a:cubicBezTo>
                    <a:cubicBezTo>
                      <a:pt x="1676" y="6703"/>
                      <a:pt x="1490" y="6703"/>
                      <a:pt x="1676" y="6703"/>
                    </a:cubicBezTo>
                    <a:cubicBezTo>
                      <a:pt x="1676" y="6703"/>
                      <a:pt x="1676" y="6703"/>
                      <a:pt x="1676" y="6703"/>
                    </a:cubicBezTo>
                    <a:cubicBezTo>
                      <a:pt x="1676" y="6703"/>
                      <a:pt x="1676" y="6703"/>
                      <a:pt x="1676" y="6703"/>
                    </a:cubicBezTo>
                    <a:cubicBezTo>
                      <a:pt x="1676" y="6703"/>
                      <a:pt x="1676" y="6703"/>
                      <a:pt x="1676" y="6703"/>
                    </a:cubicBezTo>
                    <a:cubicBezTo>
                      <a:pt x="1676" y="6703"/>
                      <a:pt x="1676" y="6517"/>
                      <a:pt x="1676" y="6517"/>
                    </a:cubicBezTo>
                    <a:cubicBezTo>
                      <a:pt x="1676" y="6517"/>
                      <a:pt x="1676" y="6331"/>
                      <a:pt x="1676" y="6331"/>
                    </a:cubicBezTo>
                    <a:cubicBezTo>
                      <a:pt x="1676" y="6331"/>
                      <a:pt x="1676" y="6331"/>
                      <a:pt x="1676" y="6331"/>
                    </a:cubicBezTo>
                    <a:cubicBezTo>
                      <a:pt x="1862" y="6331"/>
                      <a:pt x="1862" y="6331"/>
                      <a:pt x="1862" y="6331"/>
                    </a:cubicBezTo>
                    <a:cubicBezTo>
                      <a:pt x="1862" y="6331"/>
                      <a:pt x="1862" y="6331"/>
                      <a:pt x="1862" y="6331"/>
                    </a:cubicBezTo>
                    <a:cubicBezTo>
                      <a:pt x="1862" y="6331"/>
                      <a:pt x="1862" y="6331"/>
                      <a:pt x="1862" y="6331"/>
                    </a:cubicBezTo>
                    <a:cubicBezTo>
                      <a:pt x="1862" y="6331"/>
                      <a:pt x="1676" y="6145"/>
                      <a:pt x="1862" y="6145"/>
                    </a:cubicBezTo>
                    <a:cubicBezTo>
                      <a:pt x="1862" y="6145"/>
                      <a:pt x="1862" y="6145"/>
                      <a:pt x="1862" y="6145"/>
                    </a:cubicBezTo>
                    <a:cubicBezTo>
                      <a:pt x="1862" y="6145"/>
                      <a:pt x="1862" y="6145"/>
                      <a:pt x="1862" y="6145"/>
                    </a:cubicBezTo>
                    <a:cubicBezTo>
                      <a:pt x="1862" y="6145"/>
                      <a:pt x="1862" y="6145"/>
                      <a:pt x="1862" y="6145"/>
                    </a:cubicBezTo>
                    <a:cubicBezTo>
                      <a:pt x="1862" y="6145"/>
                      <a:pt x="1862" y="6145"/>
                      <a:pt x="1862" y="6145"/>
                    </a:cubicBezTo>
                    <a:cubicBezTo>
                      <a:pt x="1862" y="6145"/>
                      <a:pt x="1862" y="5959"/>
                      <a:pt x="1862" y="5959"/>
                    </a:cubicBezTo>
                    <a:cubicBezTo>
                      <a:pt x="1862" y="5959"/>
                      <a:pt x="1862" y="5959"/>
                      <a:pt x="1862" y="5959"/>
                    </a:cubicBezTo>
                    <a:cubicBezTo>
                      <a:pt x="1862" y="5959"/>
                      <a:pt x="1862" y="5959"/>
                      <a:pt x="1862" y="5959"/>
                    </a:cubicBezTo>
                    <a:cubicBezTo>
                      <a:pt x="1862" y="5959"/>
                      <a:pt x="2048" y="5959"/>
                      <a:pt x="2048" y="5959"/>
                    </a:cubicBezTo>
                    <a:cubicBezTo>
                      <a:pt x="2048" y="5959"/>
                      <a:pt x="2048" y="5959"/>
                      <a:pt x="2048" y="5959"/>
                    </a:cubicBezTo>
                    <a:cubicBezTo>
                      <a:pt x="2048" y="5772"/>
                      <a:pt x="2048" y="5772"/>
                      <a:pt x="2048" y="5772"/>
                    </a:cubicBezTo>
                    <a:cubicBezTo>
                      <a:pt x="2234" y="5772"/>
                      <a:pt x="2234" y="5772"/>
                      <a:pt x="2234" y="5586"/>
                    </a:cubicBezTo>
                    <a:cubicBezTo>
                      <a:pt x="2234" y="5586"/>
                      <a:pt x="2234" y="5586"/>
                      <a:pt x="2234" y="5586"/>
                    </a:cubicBezTo>
                    <a:cubicBezTo>
                      <a:pt x="2234" y="5586"/>
                      <a:pt x="2234" y="5586"/>
                      <a:pt x="2234" y="5586"/>
                    </a:cubicBezTo>
                    <a:cubicBezTo>
                      <a:pt x="2234" y="5586"/>
                      <a:pt x="2234" y="5586"/>
                      <a:pt x="2234" y="5586"/>
                    </a:cubicBezTo>
                    <a:cubicBezTo>
                      <a:pt x="2234" y="5586"/>
                      <a:pt x="2421" y="5586"/>
                      <a:pt x="2421" y="5586"/>
                    </a:cubicBezTo>
                    <a:cubicBezTo>
                      <a:pt x="2421" y="5586"/>
                      <a:pt x="2421" y="5586"/>
                      <a:pt x="2421" y="5586"/>
                    </a:cubicBezTo>
                    <a:cubicBezTo>
                      <a:pt x="2421" y="5586"/>
                      <a:pt x="2421" y="5586"/>
                      <a:pt x="2421" y="5586"/>
                    </a:cubicBezTo>
                    <a:cubicBezTo>
                      <a:pt x="2607" y="5586"/>
                      <a:pt x="2607" y="5586"/>
                      <a:pt x="2607" y="5586"/>
                    </a:cubicBezTo>
                    <a:cubicBezTo>
                      <a:pt x="2793" y="5586"/>
                      <a:pt x="2793" y="5586"/>
                      <a:pt x="2793" y="5586"/>
                    </a:cubicBezTo>
                    <a:cubicBezTo>
                      <a:pt x="2793" y="5400"/>
                      <a:pt x="2793" y="5400"/>
                      <a:pt x="2979" y="5400"/>
                    </a:cubicBezTo>
                    <a:cubicBezTo>
                      <a:pt x="2979" y="5400"/>
                      <a:pt x="2979" y="5400"/>
                      <a:pt x="2979" y="5400"/>
                    </a:cubicBezTo>
                    <a:cubicBezTo>
                      <a:pt x="2979" y="5400"/>
                      <a:pt x="2979" y="5400"/>
                      <a:pt x="2979" y="5400"/>
                    </a:cubicBezTo>
                    <a:cubicBezTo>
                      <a:pt x="2979" y="5400"/>
                      <a:pt x="2979" y="5400"/>
                      <a:pt x="2979" y="5400"/>
                    </a:cubicBezTo>
                    <a:cubicBezTo>
                      <a:pt x="2979" y="5400"/>
                      <a:pt x="3166" y="5586"/>
                      <a:pt x="3166" y="5586"/>
                    </a:cubicBezTo>
                    <a:cubicBezTo>
                      <a:pt x="3166" y="5772"/>
                      <a:pt x="3166" y="5772"/>
                      <a:pt x="3166" y="5772"/>
                    </a:cubicBezTo>
                    <a:cubicBezTo>
                      <a:pt x="3166" y="5772"/>
                      <a:pt x="2979" y="5959"/>
                      <a:pt x="2979" y="5959"/>
                    </a:cubicBezTo>
                    <a:cubicBezTo>
                      <a:pt x="2979" y="5959"/>
                      <a:pt x="2979" y="5959"/>
                      <a:pt x="2979" y="5959"/>
                    </a:cubicBezTo>
                    <a:cubicBezTo>
                      <a:pt x="2979" y="5959"/>
                      <a:pt x="2979" y="5959"/>
                      <a:pt x="2979" y="5959"/>
                    </a:cubicBezTo>
                    <a:cubicBezTo>
                      <a:pt x="2979" y="6145"/>
                      <a:pt x="2979" y="6145"/>
                      <a:pt x="2979" y="6145"/>
                    </a:cubicBezTo>
                    <a:cubicBezTo>
                      <a:pt x="2979" y="6145"/>
                      <a:pt x="3166" y="6145"/>
                      <a:pt x="3166" y="6145"/>
                    </a:cubicBezTo>
                    <a:cubicBezTo>
                      <a:pt x="3166" y="6145"/>
                      <a:pt x="3166" y="6145"/>
                      <a:pt x="3166" y="6145"/>
                    </a:cubicBezTo>
                    <a:cubicBezTo>
                      <a:pt x="3166" y="6145"/>
                      <a:pt x="3166" y="6145"/>
                      <a:pt x="3166" y="6145"/>
                    </a:cubicBezTo>
                    <a:cubicBezTo>
                      <a:pt x="3166" y="6145"/>
                      <a:pt x="3166" y="6145"/>
                      <a:pt x="3166" y="6145"/>
                    </a:cubicBezTo>
                    <a:cubicBezTo>
                      <a:pt x="3166" y="6145"/>
                      <a:pt x="3166" y="6145"/>
                      <a:pt x="3166" y="6145"/>
                    </a:cubicBezTo>
                    <a:cubicBezTo>
                      <a:pt x="3352" y="6145"/>
                      <a:pt x="3352" y="5959"/>
                      <a:pt x="3352" y="5959"/>
                    </a:cubicBezTo>
                    <a:cubicBezTo>
                      <a:pt x="3352" y="5959"/>
                      <a:pt x="3352" y="5772"/>
                      <a:pt x="3352" y="5772"/>
                    </a:cubicBezTo>
                    <a:cubicBezTo>
                      <a:pt x="3352" y="5772"/>
                      <a:pt x="3352" y="5772"/>
                      <a:pt x="3352" y="5772"/>
                    </a:cubicBezTo>
                    <a:cubicBezTo>
                      <a:pt x="3352" y="5772"/>
                      <a:pt x="3352" y="5772"/>
                      <a:pt x="3352" y="5772"/>
                    </a:cubicBezTo>
                    <a:cubicBezTo>
                      <a:pt x="3352" y="5772"/>
                      <a:pt x="3352" y="5772"/>
                      <a:pt x="3352" y="5772"/>
                    </a:cubicBezTo>
                    <a:cubicBezTo>
                      <a:pt x="3352" y="5772"/>
                      <a:pt x="3352" y="5772"/>
                      <a:pt x="3352" y="5772"/>
                    </a:cubicBezTo>
                    <a:cubicBezTo>
                      <a:pt x="3352" y="5772"/>
                      <a:pt x="3352" y="5586"/>
                      <a:pt x="3352" y="5586"/>
                    </a:cubicBezTo>
                    <a:cubicBezTo>
                      <a:pt x="3352" y="5586"/>
                      <a:pt x="3352" y="5586"/>
                      <a:pt x="3352" y="5586"/>
                    </a:cubicBezTo>
                    <a:cubicBezTo>
                      <a:pt x="3538" y="5586"/>
                      <a:pt x="3538" y="5586"/>
                      <a:pt x="3538" y="5586"/>
                    </a:cubicBezTo>
                    <a:cubicBezTo>
                      <a:pt x="3538" y="5586"/>
                      <a:pt x="3538" y="5586"/>
                      <a:pt x="3538" y="5586"/>
                    </a:cubicBezTo>
                    <a:cubicBezTo>
                      <a:pt x="3538" y="5586"/>
                      <a:pt x="3538" y="5586"/>
                      <a:pt x="3538" y="5586"/>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538" y="5400"/>
                      <a:pt x="3538" y="5400"/>
                      <a:pt x="3538" y="5400"/>
                    </a:cubicBezTo>
                    <a:cubicBezTo>
                      <a:pt x="3724" y="5400"/>
                      <a:pt x="3724" y="5400"/>
                      <a:pt x="3724" y="5214"/>
                    </a:cubicBezTo>
                    <a:cubicBezTo>
                      <a:pt x="3724" y="5214"/>
                      <a:pt x="3724" y="5214"/>
                      <a:pt x="3724" y="5214"/>
                    </a:cubicBezTo>
                    <a:cubicBezTo>
                      <a:pt x="3724" y="5214"/>
                      <a:pt x="3724" y="5214"/>
                      <a:pt x="3724" y="5214"/>
                    </a:cubicBezTo>
                    <a:cubicBezTo>
                      <a:pt x="3724" y="5214"/>
                      <a:pt x="3724" y="5214"/>
                      <a:pt x="3724" y="5214"/>
                    </a:cubicBezTo>
                    <a:cubicBezTo>
                      <a:pt x="3910" y="5214"/>
                      <a:pt x="3910" y="5214"/>
                      <a:pt x="3910" y="5214"/>
                    </a:cubicBezTo>
                    <a:cubicBezTo>
                      <a:pt x="3910" y="5214"/>
                      <a:pt x="3910" y="5214"/>
                      <a:pt x="3910" y="5214"/>
                    </a:cubicBezTo>
                    <a:cubicBezTo>
                      <a:pt x="3910" y="5214"/>
                      <a:pt x="3910" y="5214"/>
                      <a:pt x="3910" y="5214"/>
                    </a:cubicBezTo>
                    <a:cubicBezTo>
                      <a:pt x="3910" y="5028"/>
                      <a:pt x="3910" y="5028"/>
                      <a:pt x="3910" y="5028"/>
                    </a:cubicBezTo>
                    <a:cubicBezTo>
                      <a:pt x="3910" y="5028"/>
                      <a:pt x="3724" y="5028"/>
                      <a:pt x="3724" y="5028"/>
                    </a:cubicBezTo>
                    <a:cubicBezTo>
                      <a:pt x="3724" y="5028"/>
                      <a:pt x="3724" y="5028"/>
                      <a:pt x="3724" y="5028"/>
                    </a:cubicBezTo>
                    <a:cubicBezTo>
                      <a:pt x="3724" y="5028"/>
                      <a:pt x="3724" y="5028"/>
                      <a:pt x="3724" y="5028"/>
                    </a:cubicBezTo>
                    <a:cubicBezTo>
                      <a:pt x="3910" y="5028"/>
                      <a:pt x="3910" y="5028"/>
                      <a:pt x="3910" y="5028"/>
                    </a:cubicBezTo>
                    <a:cubicBezTo>
                      <a:pt x="3910" y="5028"/>
                      <a:pt x="3910" y="5028"/>
                      <a:pt x="3910" y="5028"/>
                    </a:cubicBezTo>
                    <a:cubicBezTo>
                      <a:pt x="3910" y="5028"/>
                      <a:pt x="3910" y="5028"/>
                      <a:pt x="3910" y="5028"/>
                    </a:cubicBezTo>
                    <a:cubicBezTo>
                      <a:pt x="4097" y="5028"/>
                      <a:pt x="4097" y="5028"/>
                      <a:pt x="4097" y="4841"/>
                    </a:cubicBezTo>
                    <a:cubicBezTo>
                      <a:pt x="4097" y="4841"/>
                      <a:pt x="4097" y="4841"/>
                      <a:pt x="4097" y="4841"/>
                    </a:cubicBezTo>
                    <a:cubicBezTo>
                      <a:pt x="4283" y="4655"/>
                      <a:pt x="4283" y="4655"/>
                      <a:pt x="4283" y="4655"/>
                    </a:cubicBezTo>
                    <a:cubicBezTo>
                      <a:pt x="4469" y="4655"/>
                      <a:pt x="4469" y="4655"/>
                      <a:pt x="4469" y="4655"/>
                    </a:cubicBezTo>
                    <a:cubicBezTo>
                      <a:pt x="4469" y="4655"/>
                      <a:pt x="4469" y="4655"/>
                      <a:pt x="4469" y="4655"/>
                    </a:cubicBezTo>
                    <a:cubicBezTo>
                      <a:pt x="4469" y="4655"/>
                      <a:pt x="4469" y="4655"/>
                      <a:pt x="4469" y="4655"/>
                    </a:cubicBezTo>
                    <a:cubicBezTo>
                      <a:pt x="4469" y="4655"/>
                      <a:pt x="4469" y="4469"/>
                      <a:pt x="4469" y="4469"/>
                    </a:cubicBezTo>
                    <a:cubicBezTo>
                      <a:pt x="4469" y="4469"/>
                      <a:pt x="4469" y="4469"/>
                      <a:pt x="4655" y="4469"/>
                    </a:cubicBezTo>
                    <a:cubicBezTo>
                      <a:pt x="4655" y="4469"/>
                      <a:pt x="4655" y="4469"/>
                      <a:pt x="4655" y="4469"/>
                    </a:cubicBezTo>
                    <a:cubicBezTo>
                      <a:pt x="4655" y="4469"/>
                      <a:pt x="4655" y="4469"/>
                      <a:pt x="4655" y="4283"/>
                    </a:cubicBezTo>
                    <a:cubicBezTo>
                      <a:pt x="4655" y="4283"/>
                      <a:pt x="4655" y="4283"/>
                      <a:pt x="4655" y="4283"/>
                    </a:cubicBezTo>
                    <a:cubicBezTo>
                      <a:pt x="4655" y="4283"/>
                      <a:pt x="4655" y="4283"/>
                      <a:pt x="4655" y="4283"/>
                    </a:cubicBezTo>
                    <a:cubicBezTo>
                      <a:pt x="4655" y="4283"/>
                      <a:pt x="4655" y="4097"/>
                      <a:pt x="4655" y="4097"/>
                    </a:cubicBezTo>
                    <a:cubicBezTo>
                      <a:pt x="4841" y="4097"/>
                      <a:pt x="4841" y="3910"/>
                      <a:pt x="5028" y="3910"/>
                    </a:cubicBezTo>
                    <a:cubicBezTo>
                      <a:pt x="5028" y="3910"/>
                      <a:pt x="5028" y="3910"/>
                      <a:pt x="5028" y="3910"/>
                    </a:cubicBezTo>
                    <a:cubicBezTo>
                      <a:pt x="5214" y="3910"/>
                      <a:pt x="5214" y="3910"/>
                      <a:pt x="5214" y="3910"/>
                    </a:cubicBezTo>
                    <a:cubicBezTo>
                      <a:pt x="5214" y="3910"/>
                      <a:pt x="5214" y="3724"/>
                      <a:pt x="5214" y="3724"/>
                    </a:cubicBezTo>
                    <a:cubicBezTo>
                      <a:pt x="5214" y="3724"/>
                      <a:pt x="5214" y="3724"/>
                      <a:pt x="5214" y="3724"/>
                    </a:cubicBezTo>
                    <a:cubicBezTo>
                      <a:pt x="5214" y="3724"/>
                      <a:pt x="5214" y="3724"/>
                      <a:pt x="5214" y="3724"/>
                    </a:cubicBezTo>
                    <a:cubicBezTo>
                      <a:pt x="5400" y="3724"/>
                      <a:pt x="5400" y="3724"/>
                      <a:pt x="5400" y="3724"/>
                    </a:cubicBezTo>
                    <a:cubicBezTo>
                      <a:pt x="5400" y="3724"/>
                      <a:pt x="5400" y="3724"/>
                      <a:pt x="5400" y="3724"/>
                    </a:cubicBezTo>
                    <a:cubicBezTo>
                      <a:pt x="5400" y="3724"/>
                      <a:pt x="5400" y="3724"/>
                      <a:pt x="5400" y="3724"/>
                    </a:cubicBezTo>
                    <a:cubicBezTo>
                      <a:pt x="5400" y="3724"/>
                      <a:pt x="5400" y="3724"/>
                      <a:pt x="5400" y="3724"/>
                    </a:cubicBezTo>
                    <a:cubicBezTo>
                      <a:pt x="5400" y="3724"/>
                      <a:pt x="5400" y="3724"/>
                      <a:pt x="5586" y="3724"/>
                    </a:cubicBezTo>
                    <a:cubicBezTo>
                      <a:pt x="5586" y="3538"/>
                      <a:pt x="5586" y="3538"/>
                      <a:pt x="5586" y="3538"/>
                    </a:cubicBezTo>
                    <a:cubicBezTo>
                      <a:pt x="5586" y="3538"/>
                      <a:pt x="5586" y="3538"/>
                      <a:pt x="5586" y="3538"/>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586" y="3352"/>
                      <a:pt x="5586" y="3352"/>
                      <a:pt x="5586" y="3352"/>
                    </a:cubicBezTo>
                    <a:cubicBezTo>
                      <a:pt x="5772" y="3352"/>
                      <a:pt x="5772" y="3352"/>
                      <a:pt x="5772" y="3352"/>
                    </a:cubicBezTo>
                    <a:cubicBezTo>
                      <a:pt x="5772" y="3352"/>
                      <a:pt x="5772" y="3166"/>
                      <a:pt x="5772" y="3166"/>
                    </a:cubicBezTo>
                    <a:cubicBezTo>
                      <a:pt x="5772" y="3166"/>
                      <a:pt x="5772" y="3166"/>
                      <a:pt x="5772" y="3166"/>
                    </a:cubicBezTo>
                    <a:cubicBezTo>
                      <a:pt x="5772" y="3166"/>
                      <a:pt x="5772" y="3166"/>
                      <a:pt x="5772" y="3166"/>
                    </a:cubicBezTo>
                    <a:cubicBezTo>
                      <a:pt x="5772" y="3166"/>
                      <a:pt x="5772" y="3166"/>
                      <a:pt x="5772" y="3166"/>
                    </a:cubicBezTo>
                    <a:cubicBezTo>
                      <a:pt x="5959" y="3166"/>
                      <a:pt x="5959" y="3166"/>
                      <a:pt x="5959" y="3166"/>
                    </a:cubicBezTo>
                    <a:cubicBezTo>
                      <a:pt x="5959" y="3166"/>
                      <a:pt x="5959" y="3166"/>
                      <a:pt x="5959" y="3166"/>
                    </a:cubicBezTo>
                    <a:cubicBezTo>
                      <a:pt x="5959" y="3166"/>
                      <a:pt x="5959" y="3166"/>
                      <a:pt x="5959" y="3166"/>
                    </a:cubicBezTo>
                    <a:cubicBezTo>
                      <a:pt x="5959" y="3166"/>
                      <a:pt x="5959" y="3166"/>
                      <a:pt x="5959" y="3166"/>
                    </a:cubicBezTo>
                    <a:cubicBezTo>
                      <a:pt x="5959" y="3166"/>
                      <a:pt x="5959" y="3166"/>
                      <a:pt x="5959" y="3166"/>
                    </a:cubicBezTo>
                    <a:cubicBezTo>
                      <a:pt x="6145" y="3166"/>
                      <a:pt x="6145" y="3166"/>
                      <a:pt x="6145" y="2979"/>
                    </a:cubicBezTo>
                    <a:cubicBezTo>
                      <a:pt x="6145" y="2979"/>
                      <a:pt x="6145" y="2979"/>
                      <a:pt x="6145" y="2979"/>
                    </a:cubicBezTo>
                    <a:cubicBezTo>
                      <a:pt x="6145" y="2979"/>
                      <a:pt x="6145" y="2979"/>
                      <a:pt x="6145" y="2979"/>
                    </a:cubicBezTo>
                    <a:cubicBezTo>
                      <a:pt x="6145" y="2979"/>
                      <a:pt x="6145" y="2979"/>
                      <a:pt x="6145" y="2979"/>
                    </a:cubicBezTo>
                    <a:cubicBezTo>
                      <a:pt x="6331" y="2979"/>
                      <a:pt x="6331" y="2979"/>
                      <a:pt x="6331" y="2979"/>
                    </a:cubicBezTo>
                    <a:cubicBezTo>
                      <a:pt x="6331" y="2979"/>
                      <a:pt x="6331" y="2979"/>
                      <a:pt x="6331" y="2979"/>
                    </a:cubicBezTo>
                    <a:cubicBezTo>
                      <a:pt x="6331" y="2979"/>
                      <a:pt x="6331" y="2979"/>
                      <a:pt x="6331" y="2979"/>
                    </a:cubicBezTo>
                    <a:cubicBezTo>
                      <a:pt x="6331" y="2979"/>
                      <a:pt x="6331" y="2979"/>
                      <a:pt x="6331" y="2979"/>
                    </a:cubicBezTo>
                    <a:cubicBezTo>
                      <a:pt x="6517" y="2979"/>
                      <a:pt x="6517" y="2793"/>
                      <a:pt x="6517" y="2793"/>
                    </a:cubicBezTo>
                    <a:cubicBezTo>
                      <a:pt x="6517" y="2793"/>
                      <a:pt x="6517" y="2793"/>
                      <a:pt x="6517" y="2793"/>
                    </a:cubicBezTo>
                    <a:cubicBezTo>
                      <a:pt x="6331" y="2793"/>
                      <a:pt x="6331" y="2793"/>
                      <a:pt x="6331" y="2793"/>
                    </a:cubicBezTo>
                    <a:cubicBezTo>
                      <a:pt x="6145" y="2793"/>
                      <a:pt x="6145" y="2793"/>
                      <a:pt x="6145" y="2793"/>
                    </a:cubicBezTo>
                    <a:cubicBezTo>
                      <a:pt x="6145" y="2793"/>
                      <a:pt x="6145" y="2793"/>
                      <a:pt x="6145" y="2793"/>
                    </a:cubicBezTo>
                    <a:cubicBezTo>
                      <a:pt x="6145" y="2793"/>
                      <a:pt x="6145" y="2793"/>
                      <a:pt x="6145" y="2793"/>
                    </a:cubicBezTo>
                    <a:cubicBezTo>
                      <a:pt x="6145" y="2793"/>
                      <a:pt x="6145" y="2793"/>
                      <a:pt x="5959" y="2793"/>
                    </a:cubicBezTo>
                    <a:cubicBezTo>
                      <a:pt x="5959" y="2793"/>
                      <a:pt x="5959" y="2793"/>
                      <a:pt x="5959" y="2793"/>
                    </a:cubicBezTo>
                    <a:cubicBezTo>
                      <a:pt x="5959" y="2793"/>
                      <a:pt x="5959" y="2793"/>
                      <a:pt x="5959" y="2793"/>
                    </a:cubicBezTo>
                    <a:cubicBezTo>
                      <a:pt x="5959" y="2793"/>
                      <a:pt x="5959" y="2793"/>
                      <a:pt x="5959" y="2793"/>
                    </a:cubicBezTo>
                    <a:cubicBezTo>
                      <a:pt x="6145" y="2793"/>
                      <a:pt x="6145" y="2793"/>
                      <a:pt x="6145" y="2793"/>
                    </a:cubicBezTo>
                    <a:cubicBezTo>
                      <a:pt x="6145" y="2793"/>
                      <a:pt x="6145" y="2607"/>
                      <a:pt x="6145" y="2607"/>
                    </a:cubicBezTo>
                    <a:cubicBezTo>
                      <a:pt x="6145" y="2607"/>
                      <a:pt x="6145" y="2607"/>
                      <a:pt x="6145" y="2607"/>
                    </a:cubicBezTo>
                    <a:cubicBezTo>
                      <a:pt x="6145" y="2607"/>
                      <a:pt x="6145" y="2607"/>
                      <a:pt x="6145" y="2607"/>
                    </a:cubicBezTo>
                    <a:cubicBezTo>
                      <a:pt x="6145" y="2607"/>
                      <a:pt x="6145" y="2607"/>
                      <a:pt x="6145" y="2607"/>
                    </a:cubicBezTo>
                    <a:cubicBezTo>
                      <a:pt x="6331" y="2607"/>
                      <a:pt x="6331" y="2607"/>
                      <a:pt x="6331" y="2607"/>
                    </a:cubicBezTo>
                    <a:cubicBezTo>
                      <a:pt x="6331" y="2607"/>
                      <a:pt x="6331" y="2607"/>
                      <a:pt x="6331" y="2607"/>
                    </a:cubicBezTo>
                    <a:cubicBezTo>
                      <a:pt x="6331" y="2607"/>
                      <a:pt x="6331" y="2607"/>
                      <a:pt x="6331" y="2607"/>
                    </a:cubicBezTo>
                    <a:cubicBezTo>
                      <a:pt x="6331" y="2607"/>
                      <a:pt x="6331" y="2607"/>
                      <a:pt x="6331" y="2607"/>
                    </a:cubicBezTo>
                    <a:cubicBezTo>
                      <a:pt x="6331" y="2607"/>
                      <a:pt x="6331" y="2607"/>
                      <a:pt x="6331" y="2607"/>
                    </a:cubicBezTo>
                    <a:cubicBezTo>
                      <a:pt x="7076" y="2607"/>
                      <a:pt x="7076" y="2607"/>
                      <a:pt x="7076" y="2607"/>
                    </a:cubicBezTo>
                    <a:cubicBezTo>
                      <a:pt x="7076" y="2421"/>
                      <a:pt x="7076" y="2421"/>
                      <a:pt x="7076" y="2421"/>
                    </a:cubicBezTo>
                    <a:cubicBezTo>
                      <a:pt x="7076" y="2421"/>
                      <a:pt x="7076"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421"/>
                    </a:cubicBezTo>
                    <a:cubicBezTo>
                      <a:pt x="7262" y="2421"/>
                      <a:pt x="7262" y="2421"/>
                      <a:pt x="7262" y="2234"/>
                    </a:cubicBezTo>
                    <a:cubicBezTo>
                      <a:pt x="7262" y="2234"/>
                      <a:pt x="7448" y="2234"/>
                      <a:pt x="7448" y="2234"/>
                    </a:cubicBezTo>
                    <a:cubicBezTo>
                      <a:pt x="7448" y="2234"/>
                      <a:pt x="7448" y="2234"/>
                      <a:pt x="7448" y="2234"/>
                    </a:cubicBezTo>
                    <a:cubicBezTo>
                      <a:pt x="7448" y="2234"/>
                      <a:pt x="7448" y="2234"/>
                      <a:pt x="7448" y="2234"/>
                    </a:cubicBezTo>
                    <a:cubicBezTo>
                      <a:pt x="7448" y="2234"/>
                      <a:pt x="7448" y="2234"/>
                      <a:pt x="7634" y="2234"/>
                    </a:cubicBezTo>
                    <a:cubicBezTo>
                      <a:pt x="7634" y="2234"/>
                      <a:pt x="7634" y="2234"/>
                      <a:pt x="7634" y="2234"/>
                    </a:cubicBezTo>
                    <a:cubicBezTo>
                      <a:pt x="7634" y="2234"/>
                      <a:pt x="7634" y="2234"/>
                      <a:pt x="7634" y="2234"/>
                    </a:cubicBezTo>
                    <a:cubicBezTo>
                      <a:pt x="7634" y="2234"/>
                      <a:pt x="7634" y="2234"/>
                      <a:pt x="7634" y="2234"/>
                    </a:cubicBezTo>
                    <a:cubicBezTo>
                      <a:pt x="7634" y="2234"/>
                      <a:pt x="7634" y="2234"/>
                      <a:pt x="7821" y="2234"/>
                    </a:cubicBezTo>
                    <a:cubicBezTo>
                      <a:pt x="7821" y="2234"/>
                      <a:pt x="7821" y="2234"/>
                      <a:pt x="7821" y="2234"/>
                    </a:cubicBezTo>
                    <a:cubicBezTo>
                      <a:pt x="7821" y="2234"/>
                      <a:pt x="7821" y="2048"/>
                      <a:pt x="7821" y="2048"/>
                    </a:cubicBezTo>
                    <a:cubicBezTo>
                      <a:pt x="7821" y="2048"/>
                      <a:pt x="7821" y="1862"/>
                      <a:pt x="7821" y="1862"/>
                    </a:cubicBezTo>
                    <a:cubicBezTo>
                      <a:pt x="7821" y="1862"/>
                      <a:pt x="7821" y="1862"/>
                      <a:pt x="7821" y="1862"/>
                    </a:cubicBezTo>
                    <a:cubicBezTo>
                      <a:pt x="7821" y="1862"/>
                      <a:pt x="7821" y="1862"/>
                      <a:pt x="7821" y="1862"/>
                    </a:cubicBezTo>
                    <a:cubicBezTo>
                      <a:pt x="7821" y="1490"/>
                      <a:pt x="7821" y="1490"/>
                      <a:pt x="7821" y="1490"/>
                    </a:cubicBezTo>
                    <a:cubicBezTo>
                      <a:pt x="7634" y="1490"/>
                      <a:pt x="7634" y="1490"/>
                      <a:pt x="7634" y="1490"/>
                    </a:cubicBezTo>
                    <a:cubicBezTo>
                      <a:pt x="7634" y="1490"/>
                      <a:pt x="7634" y="1490"/>
                      <a:pt x="7634" y="1490"/>
                    </a:cubicBezTo>
                    <a:cubicBezTo>
                      <a:pt x="7634" y="1490"/>
                      <a:pt x="7448" y="1490"/>
                      <a:pt x="7448" y="1490"/>
                    </a:cubicBezTo>
                    <a:cubicBezTo>
                      <a:pt x="7448" y="1490"/>
                      <a:pt x="7448" y="1490"/>
                      <a:pt x="7448" y="1490"/>
                    </a:cubicBezTo>
                    <a:cubicBezTo>
                      <a:pt x="7448" y="1490"/>
                      <a:pt x="7448" y="1490"/>
                      <a:pt x="7448" y="1490"/>
                    </a:cubicBezTo>
                    <a:cubicBezTo>
                      <a:pt x="7448" y="1490"/>
                      <a:pt x="7448" y="1490"/>
                      <a:pt x="7448" y="1490"/>
                    </a:cubicBezTo>
                    <a:cubicBezTo>
                      <a:pt x="7448" y="1490"/>
                      <a:pt x="7448" y="1490"/>
                      <a:pt x="7262" y="1490"/>
                    </a:cubicBezTo>
                    <a:cubicBezTo>
                      <a:pt x="7448" y="1490"/>
                      <a:pt x="7448" y="1490"/>
                      <a:pt x="7448" y="1490"/>
                    </a:cubicBezTo>
                    <a:cubicBezTo>
                      <a:pt x="7448" y="1490"/>
                      <a:pt x="7448" y="1490"/>
                      <a:pt x="7448" y="1490"/>
                    </a:cubicBezTo>
                    <a:cubicBezTo>
                      <a:pt x="7448" y="1490"/>
                      <a:pt x="7448" y="1490"/>
                      <a:pt x="7448" y="1490"/>
                    </a:cubicBezTo>
                    <a:cubicBezTo>
                      <a:pt x="7448" y="1303"/>
                      <a:pt x="7448" y="1303"/>
                      <a:pt x="7448" y="1303"/>
                    </a:cubicBezTo>
                    <a:cubicBezTo>
                      <a:pt x="7448" y="1303"/>
                      <a:pt x="7448" y="1303"/>
                      <a:pt x="7448" y="1303"/>
                    </a:cubicBezTo>
                    <a:cubicBezTo>
                      <a:pt x="7448" y="1303"/>
                      <a:pt x="7448" y="1303"/>
                      <a:pt x="7262" y="1303"/>
                    </a:cubicBezTo>
                    <a:cubicBezTo>
                      <a:pt x="7262" y="1303"/>
                      <a:pt x="7262" y="1303"/>
                      <a:pt x="7262" y="1303"/>
                    </a:cubicBezTo>
                    <a:cubicBezTo>
                      <a:pt x="6890" y="1303"/>
                      <a:pt x="6890" y="1303"/>
                      <a:pt x="6890" y="1303"/>
                    </a:cubicBezTo>
                    <a:cubicBezTo>
                      <a:pt x="6890" y="1303"/>
                      <a:pt x="6890" y="1303"/>
                      <a:pt x="6890" y="1303"/>
                    </a:cubicBezTo>
                    <a:cubicBezTo>
                      <a:pt x="6890" y="1303"/>
                      <a:pt x="6703" y="1490"/>
                      <a:pt x="6703" y="1490"/>
                    </a:cubicBezTo>
                    <a:cubicBezTo>
                      <a:pt x="6703" y="1490"/>
                      <a:pt x="6703" y="1490"/>
                      <a:pt x="6703" y="1490"/>
                    </a:cubicBezTo>
                    <a:cubicBezTo>
                      <a:pt x="6703" y="1490"/>
                      <a:pt x="6703" y="1490"/>
                      <a:pt x="6703" y="1490"/>
                    </a:cubicBezTo>
                    <a:cubicBezTo>
                      <a:pt x="6703" y="1490"/>
                      <a:pt x="6517" y="1490"/>
                      <a:pt x="6517" y="1490"/>
                    </a:cubicBezTo>
                    <a:cubicBezTo>
                      <a:pt x="6331" y="1490"/>
                      <a:pt x="6331" y="1490"/>
                      <a:pt x="6331" y="1490"/>
                    </a:cubicBezTo>
                    <a:cubicBezTo>
                      <a:pt x="6331" y="1490"/>
                      <a:pt x="6331" y="1490"/>
                      <a:pt x="6331" y="1490"/>
                    </a:cubicBezTo>
                    <a:cubicBezTo>
                      <a:pt x="6331" y="1490"/>
                      <a:pt x="6331" y="1490"/>
                      <a:pt x="6331" y="1490"/>
                    </a:cubicBezTo>
                    <a:cubicBezTo>
                      <a:pt x="6331" y="1676"/>
                      <a:pt x="6331" y="1676"/>
                      <a:pt x="6331" y="1676"/>
                    </a:cubicBezTo>
                    <a:cubicBezTo>
                      <a:pt x="6331" y="1676"/>
                      <a:pt x="6331" y="1676"/>
                      <a:pt x="6331" y="1676"/>
                    </a:cubicBezTo>
                    <a:cubicBezTo>
                      <a:pt x="6331" y="1676"/>
                      <a:pt x="6331" y="1862"/>
                      <a:pt x="6331" y="1862"/>
                    </a:cubicBezTo>
                    <a:cubicBezTo>
                      <a:pt x="6331" y="1862"/>
                      <a:pt x="6331" y="1862"/>
                      <a:pt x="6331" y="1862"/>
                    </a:cubicBezTo>
                    <a:cubicBezTo>
                      <a:pt x="6331" y="1862"/>
                      <a:pt x="6331" y="1862"/>
                      <a:pt x="6331" y="1862"/>
                    </a:cubicBezTo>
                    <a:cubicBezTo>
                      <a:pt x="6145" y="1862"/>
                      <a:pt x="6145" y="1862"/>
                      <a:pt x="6145" y="1862"/>
                    </a:cubicBezTo>
                    <a:cubicBezTo>
                      <a:pt x="6145" y="1862"/>
                      <a:pt x="6145" y="1862"/>
                      <a:pt x="6145" y="1862"/>
                    </a:cubicBezTo>
                    <a:cubicBezTo>
                      <a:pt x="6145" y="1862"/>
                      <a:pt x="6145" y="2048"/>
                      <a:pt x="5959" y="2048"/>
                    </a:cubicBezTo>
                    <a:cubicBezTo>
                      <a:pt x="5959" y="2048"/>
                      <a:pt x="5959" y="2048"/>
                      <a:pt x="5959" y="2048"/>
                    </a:cubicBezTo>
                    <a:cubicBezTo>
                      <a:pt x="5959" y="2048"/>
                      <a:pt x="5959" y="2048"/>
                      <a:pt x="5772" y="2048"/>
                    </a:cubicBezTo>
                    <a:cubicBezTo>
                      <a:pt x="5772" y="2048"/>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234"/>
                    </a:cubicBezTo>
                    <a:cubicBezTo>
                      <a:pt x="5772" y="2234"/>
                      <a:pt x="5772" y="2234"/>
                      <a:pt x="5772" y="2048"/>
                    </a:cubicBezTo>
                    <a:cubicBezTo>
                      <a:pt x="5772" y="2048"/>
                      <a:pt x="5772" y="2048"/>
                      <a:pt x="5772" y="1862"/>
                    </a:cubicBezTo>
                    <a:cubicBezTo>
                      <a:pt x="5772" y="1862"/>
                      <a:pt x="5772" y="1862"/>
                      <a:pt x="5772" y="1862"/>
                    </a:cubicBezTo>
                    <a:cubicBezTo>
                      <a:pt x="5772" y="1862"/>
                      <a:pt x="5772" y="1862"/>
                      <a:pt x="5772" y="1862"/>
                    </a:cubicBezTo>
                    <a:cubicBezTo>
                      <a:pt x="5772" y="1862"/>
                      <a:pt x="5772" y="1862"/>
                      <a:pt x="5772" y="1862"/>
                    </a:cubicBezTo>
                    <a:cubicBezTo>
                      <a:pt x="5772" y="1862"/>
                      <a:pt x="5772" y="1862"/>
                      <a:pt x="5772" y="1862"/>
                    </a:cubicBezTo>
                    <a:cubicBezTo>
                      <a:pt x="5772" y="1862"/>
                      <a:pt x="5772" y="1862"/>
                      <a:pt x="5772" y="1862"/>
                    </a:cubicBezTo>
                    <a:cubicBezTo>
                      <a:pt x="5772" y="1676"/>
                      <a:pt x="5772" y="1676"/>
                      <a:pt x="5772" y="1676"/>
                    </a:cubicBezTo>
                    <a:cubicBezTo>
                      <a:pt x="5772" y="1676"/>
                      <a:pt x="5772" y="1676"/>
                      <a:pt x="5772" y="1676"/>
                    </a:cubicBezTo>
                    <a:cubicBezTo>
                      <a:pt x="5772" y="1676"/>
                      <a:pt x="5959" y="1676"/>
                      <a:pt x="5959" y="1676"/>
                    </a:cubicBezTo>
                    <a:cubicBezTo>
                      <a:pt x="5959" y="1676"/>
                      <a:pt x="5959" y="1676"/>
                      <a:pt x="5959" y="1676"/>
                    </a:cubicBezTo>
                    <a:cubicBezTo>
                      <a:pt x="5959" y="1490"/>
                      <a:pt x="5959" y="1490"/>
                      <a:pt x="5959" y="1490"/>
                    </a:cubicBezTo>
                    <a:cubicBezTo>
                      <a:pt x="5959" y="1490"/>
                      <a:pt x="5959" y="1490"/>
                      <a:pt x="5959" y="1490"/>
                    </a:cubicBezTo>
                    <a:cubicBezTo>
                      <a:pt x="5959" y="1490"/>
                      <a:pt x="5959" y="1490"/>
                      <a:pt x="5959" y="1303"/>
                    </a:cubicBezTo>
                    <a:cubicBezTo>
                      <a:pt x="5959" y="1303"/>
                      <a:pt x="5959" y="1303"/>
                      <a:pt x="5959" y="1303"/>
                    </a:cubicBezTo>
                    <a:cubicBezTo>
                      <a:pt x="5959" y="1490"/>
                      <a:pt x="5959" y="1490"/>
                      <a:pt x="5959" y="1490"/>
                    </a:cubicBezTo>
                    <a:cubicBezTo>
                      <a:pt x="5959" y="1303"/>
                      <a:pt x="5959" y="1303"/>
                      <a:pt x="5959" y="1303"/>
                    </a:cubicBezTo>
                    <a:cubicBezTo>
                      <a:pt x="5959" y="1303"/>
                      <a:pt x="5959" y="1303"/>
                      <a:pt x="5959" y="1303"/>
                    </a:cubicBezTo>
                    <a:cubicBezTo>
                      <a:pt x="5959" y="1303"/>
                      <a:pt x="5959" y="1303"/>
                      <a:pt x="5959" y="1303"/>
                    </a:cubicBezTo>
                    <a:cubicBezTo>
                      <a:pt x="5959" y="1303"/>
                      <a:pt x="5959" y="1303"/>
                      <a:pt x="5959" y="1303"/>
                    </a:cubicBezTo>
                    <a:cubicBezTo>
                      <a:pt x="6331" y="1303"/>
                      <a:pt x="6331" y="1303"/>
                      <a:pt x="6331" y="1303"/>
                    </a:cubicBezTo>
                    <a:cubicBezTo>
                      <a:pt x="6331" y="1303"/>
                      <a:pt x="6331" y="1303"/>
                      <a:pt x="6331" y="1303"/>
                    </a:cubicBezTo>
                    <a:cubicBezTo>
                      <a:pt x="6331" y="1303"/>
                      <a:pt x="6331" y="1303"/>
                      <a:pt x="6331" y="1303"/>
                    </a:cubicBezTo>
                    <a:cubicBezTo>
                      <a:pt x="6331" y="1303"/>
                      <a:pt x="6331" y="1303"/>
                      <a:pt x="6331" y="1303"/>
                    </a:cubicBezTo>
                    <a:cubicBezTo>
                      <a:pt x="6331" y="1303"/>
                      <a:pt x="6331" y="1117"/>
                      <a:pt x="6331" y="1117"/>
                    </a:cubicBezTo>
                    <a:cubicBezTo>
                      <a:pt x="6331" y="1117"/>
                      <a:pt x="6517" y="1117"/>
                      <a:pt x="6517" y="1117"/>
                    </a:cubicBezTo>
                    <a:cubicBezTo>
                      <a:pt x="6517" y="1117"/>
                      <a:pt x="6517" y="1117"/>
                      <a:pt x="6517"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703" y="1117"/>
                    </a:cubicBezTo>
                    <a:cubicBezTo>
                      <a:pt x="6703" y="1117"/>
                      <a:pt x="6703" y="1117"/>
                      <a:pt x="6890" y="931"/>
                    </a:cubicBezTo>
                    <a:cubicBezTo>
                      <a:pt x="6890" y="931"/>
                      <a:pt x="6890" y="931"/>
                      <a:pt x="6890" y="745"/>
                    </a:cubicBezTo>
                    <a:cubicBezTo>
                      <a:pt x="6890" y="745"/>
                      <a:pt x="6890" y="745"/>
                      <a:pt x="6890" y="745"/>
                    </a:cubicBezTo>
                    <a:cubicBezTo>
                      <a:pt x="7634" y="559"/>
                      <a:pt x="8379" y="372"/>
                      <a:pt x="9124" y="186"/>
                    </a:cubicBezTo>
                    <a:cubicBezTo>
                      <a:pt x="9124" y="186"/>
                      <a:pt x="9124" y="186"/>
                      <a:pt x="9124" y="186"/>
                    </a:cubicBezTo>
                    <a:cubicBezTo>
                      <a:pt x="9124" y="186"/>
                      <a:pt x="9124" y="186"/>
                      <a:pt x="9124" y="186"/>
                    </a:cubicBezTo>
                    <a:cubicBezTo>
                      <a:pt x="9124" y="186"/>
                      <a:pt x="9124" y="186"/>
                      <a:pt x="9124" y="372"/>
                    </a:cubicBezTo>
                    <a:cubicBezTo>
                      <a:pt x="9310" y="372"/>
                      <a:pt x="9310" y="372"/>
                      <a:pt x="9310" y="372"/>
                    </a:cubicBezTo>
                    <a:cubicBezTo>
                      <a:pt x="9310" y="559"/>
                      <a:pt x="9310" y="559"/>
                      <a:pt x="9310" y="559"/>
                    </a:cubicBezTo>
                    <a:cubicBezTo>
                      <a:pt x="9310" y="559"/>
                      <a:pt x="9310" y="559"/>
                      <a:pt x="9310" y="745"/>
                    </a:cubicBezTo>
                    <a:cubicBezTo>
                      <a:pt x="9310" y="745"/>
                      <a:pt x="9310" y="745"/>
                      <a:pt x="9310" y="745"/>
                    </a:cubicBezTo>
                    <a:cubicBezTo>
                      <a:pt x="9124" y="745"/>
                      <a:pt x="9124" y="745"/>
                      <a:pt x="9124" y="745"/>
                    </a:cubicBezTo>
                    <a:cubicBezTo>
                      <a:pt x="9124" y="745"/>
                      <a:pt x="9124" y="745"/>
                      <a:pt x="9124" y="745"/>
                    </a:cubicBezTo>
                    <a:cubicBezTo>
                      <a:pt x="9124" y="931"/>
                      <a:pt x="9124" y="931"/>
                      <a:pt x="8938" y="931"/>
                    </a:cubicBezTo>
                    <a:cubicBezTo>
                      <a:pt x="8938" y="931"/>
                      <a:pt x="8938" y="931"/>
                      <a:pt x="8938" y="931"/>
                    </a:cubicBezTo>
                    <a:cubicBezTo>
                      <a:pt x="8938" y="1117"/>
                      <a:pt x="8938" y="1117"/>
                      <a:pt x="8938" y="1117"/>
                    </a:cubicBezTo>
                    <a:cubicBezTo>
                      <a:pt x="8938" y="1117"/>
                      <a:pt x="8938" y="1117"/>
                      <a:pt x="8938" y="1117"/>
                    </a:cubicBezTo>
                    <a:cubicBezTo>
                      <a:pt x="8938" y="1117"/>
                      <a:pt x="8938" y="1117"/>
                      <a:pt x="8938" y="1117"/>
                    </a:cubicBezTo>
                    <a:cubicBezTo>
                      <a:pt x="8938" y="1303"/>
                      <a:pt x="9124" y="1303"/>
                      <a:pt x="9124" y="1303"/>
                    </a:cubicBezTo>
                    <a:cubicBezTo>
                      <a:pt x="9124" y="1303"/>
                      <a:pt x="9124" y="1490"/>
                      <a:pt x="9310" y="1490"/>
                    </a:cubicBezTo>
                    <a:cubicBezTo>
                      <a:pt x="9310" y="1490"/>
                      <a:pt x="9310" y="1490"/>
                      <a:pt x="9310" y="1490"/>
                    </a:cubicBezTo>
                    <a:cubicBezTo>
                      <a:pt x="9683" y="1490"/>
                      <a:pt x="9683" y="1490"/>
                      <a:pt x="9683" y="1490"/>
                    </a:cubicBezTo>
                    <a:cubicBezTo>
                      <a:pt x="9683" y="1490"/>
                      <a:pt x="9683" y="1490"/>
                      <a:pt x="9683" y="1490"/>
                    </a:cubicBezTo>
                    <a:cubicBezTo>
                      <a:pt x="9683" y="1490"/>
                      <a:pt x="9683" y="1490"/>
                      <a:pt x="9683" y="1490"/>
                    </a:cubicBezTo>
                    <a:cubicBezTo>
                      <a:pt x="9869" y="1490"/>
                      <a:pt x="9869" y="1490"/>
                      <a:pt x="9869" y="1303"/>
                    </a:cubicBezTo>
                    <a:cubicBezTo>
                      <a:pt x="9869" y="1303"/>
                      <a:pt x="9869" y="1303"/>
                      <a:pt x="9869" y="1303"/>
                    </a:cubicBezTo>
                    <a:cubicBezTo>
                      <a:pt x="9869" y="1303"/>
                      <a:pt x="9869" y="1303"/>
                      <a:pt x="9869" y="1303"/>
                    </a:cubicBezTo>
                    <a:cubicBezTo>
                      <a:pt x="9869" y="1117"/>
                      <a:pt x="9869" y="1117"/>
                      <a:pt x="9869" y="1117"/>
                    </a:cubicBezTo>
                    <a:cubicBezTo>
                      <a:pt x="9869" y="1117"/>
                      <a:pt x="9869" y="1117"/>
                      <a:pt x="9869" y="1117"/>
                    </a:cubicBezTo>
                    <a:cubicBezTo>
                      <a:pt x="9869" y="1117"/>
                      <a:pt x="9869" y="1117"/>
                      <a:pt x="9869" y="1117"/>
                    </a:cubicBezTo>
                    <a:cubicBezTo>
                      <a:pt x="9869" y="1117"/>
                      <a:pt x="10055" y="1117"/>
                      <a:pt x="10055" y="1117"/>
                    </a:cubicBezTo>
                    <a:cubicBezTo>
                      <a:pt x="10055" y="1117"/>
                      <a:pt x="10055" y="1117"/>
                      <a:pt x="10055" y="1117"/>
                    </a:cubicBezTo>
                    <a:cubicBezTo>
                      <a:pt x="10055" y="1117"/>
                      <a:pt x="10055" y="1117"/>
                      <a:pt x="10055" y="1117"/>
                    </a:cubicBezTo>
                    <a:cubicBezTo>
                      <a:pt x="10241" y="1117"/>
                      <a:pt x="10241" y="1117"/>
                      <a:pt x="10241" y="1117"/>
                    </a:cubicBezTo>
                    <a:cubicBezTo>
                      <a:pt x="10241" y="1117"/>
                      <a:pt x="10428" y="1117"/>
                      <a:pt x="10428" y="931"/>
                    </a:cubicBezTo>
                    <a:cubicBezTo>
                      <a:pt x="10428" y="931"/>
                      <a:pt x="10428" y="931"/>
                      <a:pt x="10428" y="931"/>
                    </a:cubicBezTo>
                    <a:cubicBezTo>
                      <a:pt x="10428" y="931"/>
                      <a:pt x="10428" y="931"/>
                      <a:pt x="10428" y="931"/>
                    </a:cubicBezTo>
                    <a:cubicBezTo>
                      <a:pt x="10428" y="931"/>
                      <a:pt x="10428" y="931"/>
                      <a:pt x="10428" y="931"/>
                    </a:cubicBezTo>
                    <a:cubicBezTo>
                      <a:pt x="10428" y="931"/>
                      <a:pt x="10428" y="931"/>
                      <a:pt x="10614" y="931"/>
                    </a:cubicBezTo>
                    <a:cubicBezTo>
                      <a:pt x="10614" y="931"/>
                      <a:pt x="10614" y="931"/>
                      <a:pt x="10614" y="745"/>
                    </a:cubicBezTo>
                    <a:cubicBezTo>
                      <a:pt x="10614" y="745"/>
                      <a:pt x="10614" y="745"/>
                      <a:pt x="10614" y="745"/>
                    </a:cubicBezTo>
                    <a:cubicBezTo>
                      <a:pt x="10800" y="745"/>
                      <a:pt x="10800" y="745"/>
                      <a:pt x="10800" y="745"/>
                    </a:cubicBezTo>
                    <a:cubicBezTo>
                      <a:pt x="10800" y="745"/>
                      <a:pt x="10800" y="745"/>
                      <a:pt x="10800" y="745"/>
                    </a:cubicBezTo>
                    <a:cubicBezTo>
                      <a:pt x="10800" y="745"/>
                      <a:pt x="10986" y="745"/>
                      <a:pt x="10986" y="745"/>
                    </a:cubicBezTo>
                    <a:cubicBezTo>
                      <a:pt x="10986" y="745"/>
                      <a:pt x="10986" y="745"/>
                      <a:pt x="10986" y="745"/>
                    </a:cubicBezTo>
                    <a:cubicBezTo>
                      <a:pt x="10986" y="745"/>
                      <a:pt x="10986" y="745"/>
                      <a:pt x="10986" y="745"/>
                    </a:cubicBezTo>
                    <a:cubicBezTo>
                      <a:pt x="10986" y="745"/>
                      <a:pt x="10986" y="745"/>
                      <a:pt x="10986" y="745"/>
                    </a:cubicBezTo>
                    <a:cubicBezTo>
                      <a:pt x="10986" y="745"/>
                      <a:pt x="10986" y="745"/>
                      <a:pt x="10986" y="745"/>
                    </a:cubicBezTo>
                    <a:cubicBezTo>
                      <a:pt x="10986" y="559"/>
                      <a:pt x="10986" y="559"/>
                      <a:pt x="10986" y="559"/>
                    </a:cubicBezTo>
                    <a:cubicBezTo>
                      <a:pt x="10986" y="559"/>
                      <a:pt x="10986" y="559"/>
                      <a:pt x="10986" y="559"/>
                    </a:cubicBezTo>
                    <a:cubicBezTo>
                      <a:pt x="10986" y="559"/>
                      <a:pt x="10986" y="559"/>
                      <a:pt x="10986" y="559"/>
                    </a:cubicBezTo>
                    <a:cubicBezTo>
                      <a:pt x="10986" y="372"/>
                      <a:pt x="10986" y="372"/>
                      <a:pt x="10986" y="372"/>
                    </a:cubicBezTo>
                    <a:cubicBezTo>
                      <a:pt x="10986" y="372"/>
                      <a:pt x="10986" y="372"/>
                      <a:pt x="11172" y="186"/>
                    </a:cubicBezTo>
                    <a:cubicBezTo>
                      <a:pt x="11172" y="186"/>
                      <a:pt x="11172" y="186"/>
                      <a:pt x="11172" y="186"/>
                    </a:cubicBezTo>
                    <a:cubicBezTo>
                      <a:pt x="11172" y="186"/>
                      <a:pt x="11172" y="186"/>
                      <a:pt x="11172" y="186"/>
                    </a:cubicBezTo>
                    <a:cubicBezTo>
                      <a:pt x="11172" y="0"/>
                      <a:pt x="11172" y="0"/>
                      <a:pt x="11172" y="0"/>
                    </a:cubicBezTo>
                    <a:cubicBezTo>
                      <a:pt x="12662" y="186"/>
                      <a:pt x="13966" y="559"/>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117"/>
                      <a:pt x="15269" y="1117"/>
                      <a:pt x="15269" y="1117"/>
                    </a:cubicBezTo>
                    <a:cubicBezTo>
                      <a:pt x="15269" y="1303"/>
                      <a:pt x="15269" y="1303"/>
                      <a:pt x="15269" y="1303"/>
                    </a:cubicBezTo>
                    <a:cubicBezTo>
                      <a:pt x="15269" y="1303"/>
                      <a:pt x="15269" y="1303"/>
                      <a:pt x="15269" y="1303"/>
                    </a:cubicBezTo>
                    <a:cubicBezTo>
                      <a:pt x="15269" y="1303"/>
                      <a:pt x="15269" y="1303"/>
                      <a:pt x="15269" y="1303"/>
                    </a:cubicBezTo>
                    <a:cubicBezTo>
                      <a:pt x="15269" y="1303"/>
                      <a:pt x="15269" y="1303"/>
                      <a:pt x="15269" y="1303"/>
                    </a:cubicBezTo>
                    <a:cubicBezTo>
                      <a:pt x="15269" y="1303"/>
                      <a:pt x="15269" y="1303"/>
                      <a:pt x="15269" y="1303"/>
                    </a:cubicBezTo>
                    <a:cubicBezTo>
                      <a:pt x="15269" y="1490"/>
                      <a:pt x="15269" y="1490"/>
                      <a:pt x="15269" y="1490"/>
                    </a:cubicBezTo>
                    <a:cubicBezTo>
                      <a:pt x="15269" y="1490"/>
                      <a:pt x="15269" y="1490"/>
                      <a:pt x="15269" y="1490"/>
                    </a:cubicBezTo>
                    <a:cubicBezTo>
                      <a:pt x="15269" y="1490"/>
                      <a:pt x="15269" y="1676"/>
                      <a:pt x="15269" y="1676"/>
                    </a:cubicBezTo>
                    <a:cubicBezTo>
                      <a:pt x="15269" y="1676"/>
                      <a:pt x="15269" y="1676"/>
                      <a:pt x="15269" y="1676"/>
                    </a:cubicBezTo>
                    <a:cubicBezTo>
                      <a:pt x="15455" y="1676"/>
                      <a:pt x="15455" y="1862"/>
                      <a:pt x="15455" y="1862"/>
                    </a:cubicBezTo>
                    <a:cubicBezTo>
                      <a:pt x="15455" y="1862"/>
                      <a:pt x="15455" y="1862"/>
                      <a:pt x="15455" y="1862"/>
                    </a:cubicBezTo>
                    <a:cubicBezTo>
                      <a:pt x="15455" y="1862"/>
                      <a:pt x="15455" y="1862"/>
                      <a:pt x="15455" y="1862"/>
                    </a:cubicBezTo>
                    <a:cubicBezTo>
                      <a:pt x="15455" y="1862"/>
                      <a:pt x="15455" y="1862"/>
                      <a:pt x="15455" y="1862"/>
                    </a:cubicBezTo>
                    <a:cubicBezTo>
                      <a:pt x="15455" y="1862"/>
                      <a:pt x="15455" y="1862"/>
                      <a:pt x="15455" y="1862"/>
                    </a:cubicBezTo>
                    <a:cubicBezTo>
                      <a:pt x="15455" y="2048"/>
                      <a:pt x="15455" y="2048"/>
                      <a:pt x="15455" y="2048"/>
                    </a:cubicBezTo>
                    <a:cubicBezTo>
                      <a:pt x="15455" y="1862"/>
                      <a:pt x="15455" y="1862"/>
                      <a:pt x="15455" y="1862"/>
                    </a:cubicBezTo>
                    <a:cubicBezTo>
                      <a:pt x="15083" y="1862"/>
                      <a:pt x="15083" y="1862"/>
                      <a:pt x="15083" y="1862"/>
                    </a:cubicBezTo>
                    <a:cubicBezTo>
                      <a:pt x="15083" y="1862"/>
                      <a:pt x="15083" y="1862"/>
                      <a:pt x="15083" y="1862"/>
                    </a:cubicBezTo>
                    <a:cubicBezTo>
                      <a:pt x="15083" y="1862"/>
                      <a:pt x="15083" y="1862"/>
                      <a:pt x="15083" y="1862"/>
                    </a:cubicBezTo>
                    <a:cubicBezTo>
                      <a:pt x="15083" y="1862"/>
                      <a:pt x="15083" y="2048"/>
                      <a:pt x="15083" y="2048"/>
                    </a:cubicBezTo>
                    <a:cubicBezTo>
                      <a:pt x="15083" y="2048"/>
                      <a:pt x="15083" y="2048"/>
                      <a:pt x="15083" y="2048"/>
                    </a:cubicBezTo>
                    <a:cubicBezTo>
                      <a:pt x="15083" y="2048"/>
                      <a:pt x="15083" y="2048"/>
                      <a:pt x="15083" y="2048"/>
                    </a:cubicBezTo>
                    <a:cubicBezTo>
                      <a:pt x="14897" y="2048"/>
                      <a:pt x="14897" y="2048"/>
                      <a:pt x="14897" y="2048"/>
                    </a:cubicBezTo>
                    <a:cubicBezTo>
                      <a:pt x="14897" y="2048"/>
                      <a:pt x="14897" y="2048"/>
                      <a:pt x="14897" y="2048"/>
                    </a:cubicBezTo>
                    <a:cubicBezTo>
                      <a:pt x="14897" y="2048"/>
                      <a:pt x="14897" y="2048"/>
                      <a:pt x="14897" y="2048"/>
                    </a:cubicBezTo>
                    <a:cubicBezTo>
                      <a:pt x="14710" y="2048"/>
                      <a:pt x="14710" y="2048"/>
                      <a:pt x="14710" y="2048"/>
                    </a:cubicBezTo>
                    <a:cubicBezTo>
                      <a:pt x="14710" y="2048"/>
                      <a:pt x="14710" y="2048"/>
                      <a:pt x="14710" y="2048"/>
                    </a:cubicBezTo>
                    <a:cubicBezTo>
                      <a:pt x="14710" y="2048"/>
                      <a:pt x="14710" y="2048"/>
                      <a:pt x="14710" y="2048"/>
                    </a:cubicBezTo>
                    <a:cubicBezTo>
                      <a:pt x="14710" y="2048"/>
                      <a:pt x="14710" y="2048"/>
                      <a:pt x="14710" y="2048"/>
                    </a:cubicBezTo>
                    <a:cubicBezTo>
                      <a:pt x="14524" y="2048"/>
                      <a:pt x="14524" y="2048"/>
                      <a:pt x="14524" y="2234"/>
                    </a:cubicBezTo>
                    <a:cubicBezTo>
                      <a:pt x="14338" y="2234"/>
                      <a:pt x="14338" y="2234"/>
                      <a:pt x="14338" y="2421"/>
                    </a:cubicBezTo>
                    <a:cubicBezTo>
                      <a:pt x="14338" y="2421"/>
                      <a:pt x="14338" y="2421"/>
                      <a:pt x="14338" y="2421"/>
                    </a:cubicBezTo>
                    <a:cubicBezTo>
                      <a:pt x="14338" y="2421"/>
                      <a:pt x="14338" y="2421"/>
                      <a:pt x="14338" y="2421"/>
                    </a:cubicBezTo>
                    <a:cubicBezTo>
                      <a:pt x="14338" y="2421"/>
                      <a:pt x="14152" y="2421"/>
                      <a:pt x="14152" y="2607"/>
                    </a:cubicBezTo>
                    <a:cubicBezTo>
                      <a:pt x="14152" y="2607"/>
                      <a:pt x="14152" y="2607"/>
                      <a:pt x="14152" y="2607"/>
                    </a:cubicBezTo>
                    <a:cubicBezTo>
                      <a:pt x="14152" y="2607"/>
                      <a:pt x="14152" y="2607"/>
                      <a:pt x="14152" y="2607"/>
                    </a:cubicBezTo>
                    <a:cubicBezTo>
                      <a:pt x="14338" y="2793"/>
                      <a:pt x="14338" y="2979"/>
                      <a:pt x="14524" y="2979"/>
                    </a:cubicBezTo>
                    <a:cubicBezTo>
                      <a:pt x="14524" y="2979"/>
                      <a:pt x="14524" y="3166"/>
                      <a:pt x="14710" y="3166"/>
                    </a:cubicBezTo>
                    <a:cubicBezTo>
                      <a:pt x="14710" y="3352"/>
                      <a:pt x="14897" y="3538"/>
                      <a:pt x="14897" y="3724"/>
                    </a:cubicBezTo>
                    <a:cubicBezTo>
                      <a:pt x="14897" y="3724"/>
                      <a:pt x="14897" y="3724"/>
                      <a:pt x="14897" y="3724"/>
                    </a:cubicBezTo>
                    <a:cubicBezTo>
                      <a:pt x="15083" y="3724"/>
                      <a:pt x="15083" y="3724"/>
                      <a:pt x="15083" y="3724"/>
                    </a:cubicBezTo>
                    <a:cubicBezTo>
                      <a:pt x="15083" y="3724"/>
                      <a:pt x="15083" y="3724"/>
                      <a:pt x="15083" y="3538"/>
                    </a:cubicBezTo>
                    <a:cubicBezTo>
                      <a:pt x="15083" y="3538"/>
                      <a:pt x="15083" y="3538"/>
                      <a:pt x="15083" y="3538"/>
                    </a:cubicBezTo>
                    <a:cubicBezTo>
                      <a:pt x="15083" y="3538"/>
                      <a:pt x="15083" y="3538"/>
                      <a:pt x="15083" y="3538"/>
                    </a:cubicBezTo>
                    <a:cubicBezTo>
                      <a:pt x="15083" y="3538"/>
                      <a:pt x="15083" y="3538"/>
                      <a:pt x="15083" y="3538"/>
                    </a:cubicBezTo>
                    <a:cubicBezTo>
                      <a:pt x="15455" y="3538"/>
                      <a:pt x="15455" y="3538"/>
                      <a:pt x="15455" y="3538"/>
                    </a:cubicBezTo>
                    <a:cubicBezTo>
                      <a:pt x="15455" y="3538"/>
                      <a:pt x="15455" y="3538"/>
                      <a:pt x="15455" y="3538"/>
                    </a:cubicBezTo>
                    <a:cubicBezTo>
                      <a:pt x="15455" y="3538"/>
                      <a:pt x="15455" y="3538"/>
                      <a:pt x="15455" y="3538"/>
                    </a:cubicBezTo>
                    <a:cubicBezTo>
                      <a:pt x="15455" y="3538"/>
                      <a:pt x="15455" y="3538"/>
                      <a:pt x="15455" y="3352"/>
                    </a:cubicBezTo>
                    <a:cubicBezTo>
                      <a:pt x="15455" y="3352"/>
                      <a:pt x="15641" y="3352"/>
                      <a:pt x="15641" y="3352"/>
                    </a:cubicBezTo>
                    <a:cubicBezTo>
                      <a:pt x="15641" y="3352"/>
                      <a:pt x="15641" y="3352"/>
                      <a:pt x="15641" y="3352"/>
                    </a:cubicBezTo>
                    <a:cubicBezTo>
                      <a:pt x="15641" y="3352"/>
                      <a:pt x="15641" y="3352"/>
                      <a:pt x="15641" y="3538"/>
                    </a:cubicBezTo>
                    <a:cubicBezTo>
                      <a:pt x="15641" y="3538"/>
                      <a:pt x="15641" y="3538"/>
                      <a:pt x="15641" y="3538"/>
                    </a:cubicBezTo>
                    <a:cubicBezTo>
                      <a:pt x="15641" y="3538"/>
                      <a:pt x="15828" y="3538"/>
                      <a:pt x="15828" y="3538"/>
                    </a:cubicBezTo>
                    <a:cubicBezTo>
                      <a:pt x="15828" y="3538"/>
                      <a:pt x="15828" y="3538"/>
                      <a:pt x="15828" y="3538"/>
                    </a:cubicBezTo>
                    <a:cubicBezTo>
                      <a:pt x="15828" y="3538"/>
                      <a:pt x="15828" y="3538"/>
                      <a:pt x="15828" y="3538"/>
                    </a:cubicBezTo>
                    <a:cubicBezTo>
                      <a:pt x="15828" y="3538"/>
                      <a:pt x="15828" y="3538"/>
                      <a:pt x="15828" y="3538"/>
                    </a:cubicBezTo>
                    <a:cubicBezTo>
                      <a:pt x="15828" y="3538"/>
                      <a:pt x="16014" y="3538"/>
                      <a:pt x="16014" y="3538"/>
                    </a:cubicBezTo>
                    <a:cubicBezTo>
                      <a:pt x="16014" y="3538"/>
                      <a:pt x="16014" y="3538"/>
                      <a:pt x="16014" y="3724"/>
                    </a:cubicBezTo>
                    <a:cubicBezTo>
                      <a:pt x="16014" y="3724"/>
                      <a:pt x="16014" y="3724"/>
                      <a:pt x="16014" y="3724"/>
                    </a:cubicBezTo>
                    <a:cubicBezTo>
                      <a:pt x="16014" y="3724"/>
                      <a:pt x="16014" y="3724"/>
                      <a:pt x="16014" y="3724"/>
                    </a:cubicBezTo>
                    <a:cubicBezTo>
                      <a:pt x="16200" y="3724"/>
                      <a:pt x="16200" y="3724"/>
                      <a:pt x="16200" y="3724"/>
                    </a:cubicBezTo>
                    <a:cubicBezTo>
                      <a:pt x="16200" y="3724"/>
                      <a:pt x="16200" y="3724"/>
                      <a:pt x="16200" y="3724"/>
                    </a:cubicBezTo>
                    <a:cubicBezTo>
                      <a:pt x="16200" y="3724"/>
                      <a:pt x="16200" y="3724"/>
                      <a:pt x="16200" y="3724"/>
                    </a:cubicBezTo>
                    <a:cubicBezTo>
                      <a:pt x="16200" y="3724"/>
                      <a:pt x="16200" y="3724"/>
                      <a:pt x="16200" y="3724"/>
                    </a:cubicBezTo>
                    <a:cubicBezTo>
                      <a:pt x="16386" y="3724"/>
                      <a:pt x="16386" y="3724"/>
                      <a:pt x="16386" y="3910"/>
                    </a:cubicBezTo>
                    <a:cubicBezTo>
                      <a:pt x="16386" y="3910"/>
                      <a:pt x="16386" y="3910"/>
                      <a:pt x="16386" y="3910"/>
                    </a:cubicBezTo>
                    <a:cubicBezTo>
                      <a:pt x="16386" y="4283"/>
                      <a:pt x="16386" y="4283"/>
                      <a:pt x="16386" y="4283"/>
                    </a:cubicBezTo>
                    <a:cubicBezTo>
                      <a:pt x="16572" y="4283"/>
                      <a:pt x="16572" y="4283"/>
                      <a:pt x="16572" y="4283"/>
                    </a:cubicBezTo>
                    <a:cubicBezTo>
                      <a:pt x="16572" y="4283"/>
                      <a:pt x="16572" y="4283"/>
                      <a:pt x="16572" y="4283"/>
                    </a:cubicBezTo>
                    <a:cubicBezTo>
                      <a:pt x="16572" y="4283"/>
                      <a:pt x="16572" y="4283"/>
                      <a:pt x="16572" y="4283"/>
                    </a:cubicBezTo>
                    <a:cubicBezTo>
                      <a:pt x="16572" y="4283"/>
                      <a:pt x="16572" y="4283"/>
                      <a:pt x="16572" y="4283"/>
                    </a:cubicBezTo>
                    <a:cubicBezTo>
                      <a:pt x="16572" y="4469"/>
                      <a:pt x="16572" y="4469"/>
                      <a:pt x="16572" y="4469"/>
                    </a:cubicBezTo>
                    <a:cubicBezTo>
                      <a:pt x="16759" y="4469"/>
                      <a:pt x="16759" y="4469"/>
                      <a:pt x="16759" y="4469"/>
                    </a:cubicBezTo>
                    <a:cubicBezTo>
                      <a:pt x="16759" y="4283"/>
                      <a:pt x="16759" y="4283"/>
                      <a:pt x="16759" y="4283"/>
                    </a:cubicBezTo>
                    <a:cubicBezTo>
                      <a:pt x="16759" y="4283"/>
                      <a:pt x="16759" y="4283"/>
                      <a:pt x="16759" y="4283"/>
                    </a:cubicBezTo>
                    <a:cubicBezTo>
                      <a:pt x="16759" y="4283"/>
                      <a:pt x="16759" y="4283"/>
                      <a:pt x="16759" y="4283"/>
                    </a:cubicBezTo>
                    <a:cubicBezTo>
                      <a:pt x="16759" y="4283"/>
                      <a:pt x="16945" y="4097"/>
                      <a:pt x="16945" y="4097"/>
                    </a:cubicBezTo>
                    <a:cubicBezTo>
                      <a:pt x="16945" y="4097"/>
                      <a:pt x="16945" y="4097"/>
                      <a:pt x="16945" y="4097"/>
                    </a:cubicBezTo>
                    <a:cubicBezTo>
                      <a:pt x="16945" y="3724"/>
                      <a:pt x="16945" y="3724"/>
                      <a:pt x="16945" y="3724"/>
                    </a:cubicBezTo>
                    <a:cubicBezTo>
                      <a:pt x="16945" y="3724"/>
                      <a:pt x="16759" y="3724"/>
                      <a:pt x="16759" y="3724"/>
                    </a:cubicBezTo>
                    <a:cubicBezTo>
                      <a:pt x="16759" y="3724"/>
                      <a:pt x="16759" y="3724"/>
                      <a:pt x="16759" y="3724"/>
                    </a:cubicBezTo>
                    <a:cubicBezTo>
                      <a:pt x="16759" y="3538"/>
                      <a:pt x="16759" y="3538"/>
                      <a:pt x="16572" y="3538"/>
                    </a:cubicBezTo>
                    <a:cubicBezTo>
                      <a:pt x="16572" y="3538"/>
                      <a:pt x="16572" y="3538"/>
                      <a:pt x="16572" y="3538"/>
                    </a:cubicBezTo>
                    <a:cubicBezTo>
                      <a:pt x="16572"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759" y="3538"/>
                    </a:cubicBezTo>
                    <a:cubicBezTo>
                      <a:pt x="16759" y="3538"/>
                      <a:pt x="16759" y="3538"/>
                      <a:pt x="16945" y="3538"/>
                    </a:cubicBezTo>
                    <a:cubicBezTo>
                      <a:pt x="16945" y="3538"/>
                      <a:pt x="16945" y="3538"/>
                      <a:pt x="16945" y="3538"/>
                    </a:cubicBezTo>
                    <a:cubicBezTo>
                      <a:pt x="16945" y="3538"/>
                      <a:pt x="16945" y="3538"/>
                      <a:pt x="16945" y="3538"/>
                    </a:cubicBezTo>
                    <a:cubicBezTo>
                      <a:pt x="16945" y="3538"/>
                      <a:pt x="16945" y="3538"/>
                      <a:pt x="16945" y="3538"/>
                    </a:cubicBezTo>
                    <a:cubicBezTo>
                      <a:pt x="16945" y="3724"/>
                      <a:pt x="16945" y="3724"/>
                      <a:pt x="16945" y="3724"/>
                    </a:cubicBezTo>
                    <a:cubicBezTo>
                      <a:pt x="16945" y="3724"/>
                      <a:pt x="16945" y="3724"/>
                      <a:pt x="16945" y="3724"/>
                    </a:cubicBezTo>
                    <a:cubicBezTo>
                      <a:pt x="16945" y="3910"/>
                      <a:pt x="17131" y="3910"/>
                      <a:pt x="17131" y="3910"/>
                    </a:cubicBezTo>
                    <a:cubicBezTo>
                      <a:pt x="17131" y="3910"/>
                      <a:pt x="17131" y="3910"/>
                      <a:pt x="17131" y="3910"/>
                    </a:cubicBezTo>
                    <a:cubicBezTo>
                      <a:pt x="17131" y="3910"/>
                      <a:pt x="17131" y="3910"/>
                      <a:pt x="17131" y="3910"/>
                    </a:cubicBezTo>
                    <a:cubicBezTo>
                      <a:pt x="17131" y="3910"/>
                      <a:pt x="17131" y="3910"/>
                      <a:pt x="17131" y="3910"/>
                    </a:cubicBezTo>
                    <a:cubicBezTo>
                      <a:pt x="17131" y="3910"/>
                      <a:pt x="17131" y="3910"/>
                      <a:pt x="17131" y="3910"/>
                    </a:cubicBezTo>
                    <a:cubicBezTo>
                      <a:pt x="17131" y="3910"/>
                      <a:pt x="17131" y="4097"/>
                      <a:pt x="17317" y="4097"/>
                    </a:cubicBezTo>
                    <a:cubicBezTo>
                      <a:pt x="17317" y="4097"/>
                      <a:pt x="17317" y="4097"/>
                      <a:pt x="17317" y="4097"/>
                    </a:cubicBezTo>
                    <a:cubicBezTo>
                      <a:pt x="17317" y="4097"/>
                      <a:pt x="17317" y="4097"/>
                      <a:pt x="17317" y="4097"/>
                    </a:cubicBezTo>
                    <a:cubicBezTo>
                      <a:pt x="17317" y="4097"/>
                      <a:pt x="17317" y="4097"/>
                      <a:pt x="17317" y="4097"/>
                    </a:cubicBezTo>
                    <a:cubicBezTo>
                      <a:pt x="17317" y="4097"/>
                      <a:pt x="17503" y="4097"/>
                      <a:pt x="17503" y="4097"/>
                    </a:cubicBezTo>
                    <a:cubicBezTo>
                      <a:pt x="17503" y="3910"/>
                      <a:pt x="17503" y="3910"/>
                      <a:pt x="17503" y="3910"/>
                    </a:cubicBezTo>
                    <a:cubicBezTo>
                      <a:pt x="17503" y="3910"/>
                      <a:pt x="17503" y="3910"/>
                      <a:pt x="17503" y="3910"/>
                    </a:cubicBezTo>
                    <a:cubicBezTo>
                      <a:pt x="17503" y="3910"/>
                      <a:pt x="17503" y="3724"/>
                      <a:pt x="17503" y="3724"/>
                    </a:cubicBezTo>
                    <a:cubicBezTo>
                      <a:pt x="17503" y="3538"/>
                      <a:pt x="17503" y="3352"/>
                      <a:pt x="17317" y="3352"/>
                    </a:cubicBezTo>
                    <a:cubicBezTo>
                      <a:pt x="17317" y="3166"/>
                      <a:pt x="17317" y="3166"/>
                      <a:pt x="17317" y="3166"/>
                    </a:cubicBezTo>
                    <a:cubicBezTo>
                      <a:pt x="17317" y="3166"/>
                      <a:pt x="17317" y="3166"/>
                      <a:pt x="17317" y="3166"/>
                    </a:cubicBezTo>
                    <a:cubicBezTo>
                      <a:pt x="17317" y="3166"/>
                      <a:pt x="17317" y="3166"/>
                      <a:pt x="17317" y="3166"/>
                    </a:cubicBezTo>
                    <a:cubicBezTo>
                      <a:pt x="17317" y="3166"/>
                      <a:pt x="17317" y="3166"/>
                      <a:pt x="17317" y="2979"/>
                    </a:cubicBezTo>
                    <a:cubicBezTo>
                      <a:pt x="17317" y="2979"/>
                      <a:pt x="17317" y="2979"/>
                      <a:pt x="17317" y="2979"/>
                    </a:cubicBezTo>
                    <a:cubicBezTo>
                      <a:pt x="17317" y="2979"/>
                      <a:pt x="17317" y="2979"/>
                      <a:pt x="17317" y="2979"/>
                    </a:cubicBezTo>
                    <a:cubicBezTo>
                      <a:pt x="17503" y="2979"/>
                      <a:pt x="17503" y="2979"/>
                      <a:pt x="17503" y="3166"/>
                    </a:cubicBezTo>
                    <a:cubicBezTo>
                      <a:pt x="17690" y="3166"/>
                      <a:pt x="17690" y="3166"/>
                      <a:pt x="17690" y="3166"/>
                    </a:cubicBezTo>
                    <a:cubicBezTo>
                      <a:pt x="17690" y="3166"/>
                      <a:pt x="17690" y="3166"/>
                      <a:pt x="17690" y="3166"/>
                    </a:cubicBezTo>
                    <a:cubicBezTo>
                      <a:pt x="17690" y="3166"/>
                      <a:pt x="17690" y="3166"/>
                      <a:pt x="17876" y="3166"/>
                    </a:cubicBezTo>
                    <a:cubicBezTo>
                      <a:pt x="17876" y="3166"/>
                      <a:pt x="17876" y="3166"/>
                      <a:pt x="17876" y="3166"/>
                    </a:cubicBezTo>
                    <a:cubicBezTo>
                      <a:pt x="17876" y="3166"/>
                      <a:pt x="17876" y="3352"/>
                      <a:pt x="17876" y="3352"/>
                    </a:cubicBezTo>
                    <a:cubicBezTo>
                      <a:pt x="17876" y="3352"/>
                      <a:pt x="17876" y="3352"/>
                      <a:pt x="17876" y="3352"/>
                    </a:cubicBezTo>
                    <a:cubicBezTo>
                      <a:pt x="18062" y="3352"/>
                      <a:pt x="18062" y="3352"/>
                      <a:pt x="18062" y="3538"/>
                    </a:cubicBezTo>
                    <a:cubicBezTo>
                      <a:pt x="18062" y="3538"/>
                      <a:pt x="18062" y="3538"/>
                      <a:pt x="18062" y="3538"/>
                    </a:cubicBezTo>
                    <a:cubicBezTo>
                      <a:pt x="18062" y="3538"/>
                      <a:pt x="18062" y="3538"/>
                      <a:pt x="18062" y="3538"/>
                    </a:cubicBezTo>
                    <a:cubicBezTo>
                      <a:pt x="17876" y="3538"/>
                      <a:pt x="17876" y="3538"/>
                      <a:pt x="17876" y="3538"/>
                    </a:cubicBezTo>
                    <a:cubicBezTo>
                      <a:pt x="17876" y="3538"/>
                      <a:pt x="17876" y="3538"/>
                      <a:pt x="17876" y="3724"/>
                    </a:cubicBezTo>
                    <a:cubicBezTo>
                      <a:pt x="17876" y="3724"/>
                      <a:pt x="17876" y="3724"/>
                      <a:pt x="17876" y="3724"/>
                    </a:cubicBezTo>
                    <a:cubicBezTo>
                      <a:pt x="17876" y="3724"/>
                      <a:pt x="17876" y="3724"/>
                      <a:pt x="17876" y="3724"/>
                    </a:cubicBezTo>
                    <a:cubicBezTo>
                      <a:pt x="17876" y="3724"/>
                      <a:pt x="17876" y="3724"/>
                      <a:pt x="17876" y="3724"/>
                    </a:cubicBezTo>
                    <a:cubicBezTo>
                      <a:pt x="17690" y="3724"/>
                      <a:pt x="17690" y="3724"/>
                      <a:pt x="17690" y="3724"/>
                    </a:cubicBezTo>
                    <a:cubicBezTo>
                      <a:pt x="17690" y="3724"/>
                      <a:pt x="17690" y="3724"/>
                      <a:pt x="17690" y="3724"/>
                    </a:cubicBezTo>
                    <a:cubicBezTo>
                      <a:pt x="17690" y="3910"/>
                      <a:pt x="17690" y="3910"/>
                      <a:pt x="17876" y="3910"/>
                    </a:cubicBezTo>
                    <a:cubicBezTo>
                      <a:pt x="17876" y="4097"/>
                      <a:pt x="17876" y="4097"/>
                      <a:pt x="17876" y="4097"/>
                    </a:cubicBezTo>
                    <a:cubicBezTo>
                      <a:pt x="17876" y="4097"/>
                      <a:pt x="17876" y="4097"/>
                      <a:pt x="17876" y="4097"/>
                    </a:cubicBezTo>
                    <a:cubicBezTo>
                      <a:pt x="17876" y="4097"/>
                      <a:pt x="17876" y="4097"/>
                      <a:pt x="17876" y="4097"/>
                    </a:cubicBezTo>
                    <a:cubicBezTo>
                      <a:pt x="17876" y="4097"/>
                      <a:pt x="17876" y="4097"/>
                      <a:pt x="17876" y="4097"/>
                    </a:cubicBezTo>
                    <a:cubicBezTo>
                      <a:pt x="17876" y="4097"/>
                      <a:pt x="17876" y="4283"/>
                      <a:pt x="18062" y="4283"/>
                    </a:cubicBezTo>
                    <a:cubicBezTo>
                      <a:pt x="18062" y="4283"/>
                      <a:pt x="18062" y="4283"/>
                      <a:pt x="18062" y="4283"/>
                    </a:cubicBezTo>
                    <a:cubicBezTo>
                      <a:pt x="18062" y="4283"/>
                      <a:pt x="18062" y="4283"/>
                      <a:pt x="18062" y="4283"/>
                    </a:cubicBezTo>
                    <a:cubicBezTo>
                      <a:pt x="18062" y="4283"/>
                      <a:pt x="18062" y="4283"/>
                      <a:pt x="18062" y="4283"/>
                    </a:cubicBezTo>
                    <a:cubicBezTo>
                      <a:pt x="18062" y="4283"/>
                      <a:pt x="18062" y="4283"/>
                      <a:pt x="18062" y="4283"/>
                    </a:cubicBezTo>
                    <a:cubicBezTo>
                      <a:pt x="18248" y="4469"/>
                      <a:pt x="18248" y="4469"/>
                      <a:pt x="18248" y="4469"/>
                    </a:cubicBezTo>
                    <a:cubicBezTo>
                      <a:pt x="18248" y="4469"/>
                      <a:pt x="18248" y="4469"/>
                      <a:pt x="18248" y="4469"/>
                    </a:cubicBezTo>
                    <a:cubicBezTo>
                      <a:pt x="18248" y="4469"/>
                      <a:pt x="18434" y="4469"/>
                      <a:pt x="18434" y="4469"/>
                    </a:cubicBezTo>
                    <a:cubicBezTo>
                      <a:pt x="18434" y="4469"/>
                      <a:pt x="18434" y="4469"/>
                      <a:pt x="18434" y="4469"/>
                    </a:cubicBezTo>
                    <a:cubicBezTo>
                      <a:pt x="18434" y="4469"/>
                      <a:pt x="18434" y="4469"/>
                      <a:pt x="18434" y="4469"/>
                    </a:cubicBezTo>
                    <a:cubicBezTo>
                      <a:pt x="18434" y="4469"/>
                      <a:pt x="18434" y="4469"/>
                      <a:pt x="18434" y="4469"/>
                    </a:cubicBezTo>
                    <a:cubicBezTo>
                      <a:pt x="18434" y="4469"/>
                      <a:pt x="18434" y="4283"/>
                      <a:pt x="18621" y="4283"/>
                    </a:cubicBezTo>
                    <a:cubicBezTo>
                      <a:pt x="18621" y="4283"/>
                      <a:pt x="18621" y="4283"/>
                      <a:pt x="18621" y="4283"/>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469"/>
                      <a:pt x="18621" y="4469"/>
                      <a:pt x="18621" y="4469"/>
                    </a:cubicBezTo>
                    <a:cubicBezTo>
                      <a:pt x="18621" y="4655"/>
                      <a:pt x="18621" y="4655"/>
                      <a:pt x="18621" y="4655"/>
                    </a:cubicBezTo>
                    <a:cubicBezTo>
                      <a:pt x="18621" y="4655"/>
                      <a:pt x="18621" y="4655"/>
                      <a:pt x="18621" y="4655"/>
                    </a:cubicBezTo>
                    <a:cubicBezTo>
                      <a:pt x="18621" y="4655"/>
                      <a:pt x="18621" y="4841"/>
                      <a:pt x="18807" y="4841"/>
                    </a:cubicBezTo>
                    <a:cubicBezTo>
                      <a:pt x="18807" y="4841"/>
                      <a:pt x="18807" y="4841"/>
                      <a:pt x="18807" y="4841"/>
                    </a:cubicBezTo>
                    <a:cubicBezTo>
                      <a:pt x="18807" y="4841"/>
                      <a:pt x="18807" y="4841"/>
                      <a:pt x="18807" y="4841"/>
                    </a:cubicBezTo>
                    <a:cubicBezTo>
                      <a:pt x="18807" y="4841"/>
                      <a:pt x="18807" y="4841"/>
                      <a:pt x="18807" y="4841"/>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028"/>
                      <a:pt x="18807" y="5028"/>
                    </a:cubicBezTo>
                    <a:cubicBezTo>
                      <a:pt x="18807" y="5028"/>
                      <a:pt x="18807" y="5214"/>
                      <a:pt x="18807" y="5214"/>
                    </a:cubicBezTo>
                    <a:cubicBezTo>
                      <a:pt x="18807" y="5214"/>
                      <a:pt x="18807" y="5028"/>
                      <a:pt x="18807" y="5028"/>
                    </a:cubicBezTo>
                    <a:cubicBezTo>
                      <a:pt x="18621" y="5028"/>
                      <a:pt x="18621" y="5028"/>
                      <a:pt x="18621" y="5028"/>
                    </a:cubicBezTo>
                    <a:cubicBezTo>
                      <a:pt x="18621" y="5214"/>
                      <a:pt x="18621" y="5214"/>
                      <a:pt x="18621" y="5214"/>
                    </a:cubicBezTo>
                    <a:cubicBezTo>
                      <a:pt x="18621" y="5214"/>
                      <a:pt x="18621" y="5214"/>
                      <a:pt x="18621" y="5214"/>
                    </a:cubicBezTo>
                    <a:cubicBezTo>
                      <a:pt x="18621" y="5214"/>
                      <a:pt x="18621" y="5214"/>
                      <a:pt x="18621" y="5214"/>
                    </a:cubicBezTo>
                    <a:cubicBezTo>
                      <a:pt x="18621" y="5214"/>
                      <a:pt x="18434" y="5214"/>
                      <a:pt x="18434" y="5214"/>
                    </a:cubicBezTo>
                    <a:cubicBezTo>
                      <a:pt x="18434" y="5028"/>
                      <a:pt x="18434" y="5028"/>
                      <a:pt x="18434" y="5028"/>
                    </a:cubicBezTo>
                    <a:cubicBezTo>
                      <a:pt x="18434" y="5028"/>
                      <a:pt x="18434"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248" y="5028"/>
                      <a:pt x="18248" y="5028"/>
                      <a:pt x="18248" y="5028"/>
                    </a:cubicBezTo>
                    <a:cubicBezTo>
                      <a:pt x="18062" y="5028"/>
                      <a:pt x="18062" y="5028"/>
                      <a:pt x="18062" y="5028"/>
                    </a:cubicBezTo>
                    <a:cubicBezTo>
                      <a:pt x="18062" y="5028"/>
                      <a:pt x="18062" y="5028"/>
                      <a:pt x="18062" y="4841"/>
                    </a:cubicBezTo>
                    <a:cubicBezTo>
                      <a:pt x="17876" y="4841"/>
                      <a:pt x="17876" y="4841"/>
                      <a:pt x="17876" y="4841"/>
                    </a:cubicBezTo>
                    <a:cubicBezTo>
                      <a:pt x="17876" y="5028"/>
                      <a:pt x="17876" y="5028"/>
                      <a:pt x="17876" y="5028"/>
                    </a:cubicBezTo>
                    <a:cubicBezTo>
                      <a:pt x="17876" y="5028"/>
                      <a:pt x="17876" y="5214"/>
                      <a:pt x="17876" y="5214"/>
                    </a:cubicBezTo>
                    <a:cubicBezTo>
                      <a:pt x="17876" y="5214"/>
                      <a:pt x="17876" y="5214"/>
                      <a:pt x="17876" y="5214"/>
                    </a:cubicBezTo>
                    <a:cubicBezTo>
                      <a:pt x="17876" y="5214"/>
                      <a:pt x="17876" y="5214"/>
                      <a:pt x="17690" y="5214"/>
                    </a:cubicBezTo>
                    <a:cubicBezTo>
                      <a:pt x="17690" y="5214"/>
                      <a:pt x="17690" y="5214"/>
                      <a:pt x="17690" y="5214"/>
                    </a:cubicBezTo>
                    <a:cubicBezTo>
                      <a:pt x="17690" y="5214"/>
                      <a:pt x="17690" y="5214"/>
                      <a:pt x="17690" y="5214"/>
                    </a:cubicBezTo>
                    <a:cubicBezTo>
                      <a:pt x="17690" y="5214"/>
                      <a:pt x="17690" y="5214"/>
                      <a:pt x="17690" y="5214"/>
                    </a:cubicBezTo>
                    <a:cubicBezTo>
                      <a:pt x="17690" y="5028"/>
                      <a:pt x="17690" y="5028"/>
                      <a:pt x="17690"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503" y="5028"/>
                      <a:pt x="17503" y="5028"/>
                      <a:pt x="17503" y="5028"/>
                    </a:cubicBezTo>
                    <a:cubicBezTo>
                      <a:pt x="17317" y="5028"/>
                      <a:pt x="17317" y="5028"/>
                      <a:pt x="17317" y="5028"/>
                    </a:cubicBezTo>
                    <a:cubicBezTo>
                      <a:pt x="17317" y="5028"/>
                      <a:pt x="17317" y="5028"/>
                      <a:pt x="17317" y="5028"/>
                    </a:cubicBezTo>
                    <a:cubicBezTo>
                      <a:pt x="17317" y="5028"/>
                      <a:pt x="17317" y="5028"/>
                      <a:pt x="17317" y="5028"/>
                    </a:cubicBezTo>
                    <a:cubicBezTo>
                      <a:pt x="17317" y="5028"/>
                      <a:pt x="17317" y="5028"/>
                      <a:pt x="17317" y="5028"/>
                    </a:cubicBezTo>
                    <a:cubicBezTo>
                      <a:pt x="17317" y="4841"/>
                      <a:pt x="17317" y="4841"/>
                      <a:pt x="17317" y="4841"/>
                    </a:cubicBezTo>
                    <a:cubicBezTo>
                      <a:pt x="17317" y="4841"/>
                      <a:pt x="17317" y="4841"/>
                      <a:pt x="17317" y="4841"/>
                    </a:cubicBezTo>
                    <a:cubicBezTo>
                      <a:pt x="17317" y="4841"/>
                      <a:pt x="17317" y="4841"/>
                      <a:pt x="17317" y="4841"/>
                    </a:cubicBezTo>
                    <a:cubicBezTo>
                      <a:pt x="17131" y="4841"/>
                      <a:pt x="17131" y="4841"/>
                      <a:pt x="17131" y="4841"/>
                    </a:cubicBezTo>
                    <a:cubicBezTo>
                      <a:pt x="17131" y="4841"/>
                      <a:pt x="17131" y="4841"/>
                      <a:pt x="17131" y="4841"/>
                    </a:cubicBezTo>
                    <a:cubicBezTo>
                      <a:pt x="17131" y="4841"/>
                      <a:pt x="17131" y="4841"/>
                      <a:pt x="17131" y="4841"/>
                    </a:cubicBezTo>
                    <a:cubicBezTo>
                      <a:pt x="17131" y="4841"/>
                      <a:pt x="17131" y="4841"/>
                      <a:pt x="17131" y="4841"/>
                    </a:cubicBezTo>
                    <a:cubicBezTo>
                      <a:pt x="16945" y="4841"/>
                      <a:pt x="16945" y="4841"/>
                      <a:pt x="16945" y="4841"/>
                    </a:cubicBezTo>
                    <a:cubicBezTo>
                      <a:pt x="16945" y="4841"/>
                      <a:pt x="16945" y="4841"/>
                      <a:pt x="16945" y="4841"/>
                    </a:cubicBezTo>
                    <a:cubicBezTo>
                      <a:pt x="16945" y="4841"/>
                      <a:pt x="16945" y="4841"/>
                      <a:pt x="16945" y="4841"/>
                    </a:cubicBezTo>
                    <a:cubicBezTo>
                      <a:pt x="16759" y="4841"/>
                      <a:pt x="16759" y="4841"/>
                      <a:pt x="16759" y="4841"/>
                    </a:cubicBezTo>
                    <a:cubicBezTo>
                      <a:pt x="16759" y="4841"/>
                      <a:pt x="16759" y="4841"/>
                      <a:pt x="16759" y="4841"/>
                    </a:cubicBezTo>
                    <a:cubicBezTo>
                      <a:pt x="16759" y="4841"/>
                      <a:pt x="16759" y="4841"/>
                      <a:pt x="16759" y="4841"/>
                    </a:cubicBezTo>
                    <a:cubicBezTo>
                      <a:pt x="16759" y="4841"/>
                      <a:pt x="16759" y="4841"/>
                      <a:pt x="16759" y="4655"/>
                    </a:cubicBezTo>
                    <a:cubicBezTo>
                      <a:pt x="16759" y="4655"/>
                      <a:pt x="16759" y="4655"/>
                      <a:pt x="16759" y="4655"/>
                    </a:cubicBezTo>
                    <a:cubicBezTo>
                      <a:pt x="16572" y="4655"/>
                      <a:pt x="16572" y="4655"/>
                      <a:pt x="16572" y="4655"/>
                    </a:cubicBezTo>
                    <a:cubicBezTo>
                      <a:pt x="16572" y="4655"/>
                      <a:pt x="16572" y="4655"/>
                      <a:pt x="16572" y="4655"/>
                    </a:cubicBezTo>
                    <a:cubicBezTo>
                      <a:pt x="16572" y="4655"/>
                      <a:pt x="16572" y="4655"/>
                      <a:pt x="16572" y="4655"/>
                    </a:cubicBezTo>
                    <a:cubicBezTo>
                      <a:pt x="16572" y="4655"/>
                      <a:pt x="16572" y="4655"/>
                      <a:pt x="16572" y="4655"/>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469"/>
                      <a:pt x="16572" y="4469"/>
                    </a:cubicBezTo>
                    <a:cubicBezTo>
                      <a:pt x="16572" y="4469"/>
                      <a:pt x="16572" y="4283"/>
                      <a:pt x="16572" y="4283"/>
                    </a:cubicBezTo>
                    <a:cubicBezTo>
                      <a:pt x="16386" y="4283"/>
                      <a:pt x="16386" y="4283"/>
                      <a:pt x="16386" y="4283"/>
                    </a:cubicBezTo>
                    <a:cubicBezTo>
                      <a:pt x="16386" y="4283"/>
                      <a:pt x="16386" y="4283"/>
                      <a:pt x="16386" y="4283"/>
                    </a:cubicBezTo>
                    <a:cubicBezTo>
                      <a:pt x="16386" y="4283"/>
                      <a:pt x="16386" y="4283"/>
                      <a:pt x="16386" y="4283"/>
                    </a:cubicBezTo>
                    <a:cubicBezTo>
                      <a:pt x="16386" y="4097"/>
                      <a:pt x="16386" y="4097"/>
                      <a:pt x="16386" y="4097"/>
                    </a:cubicBezTo>
                    <a:cubicBezTo>
                      <a:pt x="16200" y="4097"/>
                      <a:pt x="16200" y="4097"/>
                      <a:pt x="16200" y="4097"/>
                    </a:cubicBezTo>
                    <a:cubicBezTo>
                      <a:pt x="16200" y="4097"/>
                      <a:pt x="16014" y="4283"/>
                      <a:pt x="16014" y="4283"/>
                    </a:cubicBezTo>
                    <a:cubicBezTo>
                      <a:pt x="16014" y="4283"/>
                      <a:pt x="16014" y="4283"/>
                      <a:pt x="16014" y="4283"/>
                    </a:cubicBezTo>
                    <a:cubicBezTo>
                      <a:pt x="16014" y="4283"/>
                      <a:pt x="16014" y="4283"/>
                      <a:pt x="16014" y="4283"/>
                    </a:cubicBezTo>
                    <a:cubicBezTo>
                      <a:pt x="15828" y="4283"/>
                      <a:pt x="15828" y="4283"/>
                      <a:pt x="15828" y="4283"/>
                    </a:cubicBezTo>
                    <a:cubicBezTo>
                      <a:pt x="15828" y="4283"/>
                      <a:pt x="15828" y="4283"/>
                      <a:pt x="15641" y="4283"/>
                    </a:cubicBezTo>
                    <a:cubicBezTo>
                      <a:pt x="15641" y="4283"/>
                      <a:pt x="15455" y="4283"/>
                      <a:pt x="15455" y="4283"/>
                    </a:cubicBezTo>
                    <a:cubicBezTo>
                      <a:pt x="15455" y="4283"/>
                      <a:pt x="15455" y="4283"/>
                      <a:pt x="15455" y="4283"/>
                    </a:cubicBezTo>
                    <a:cubicBezTo>
                      <a:pt x="15269" y="4283"/>
                      <a:pt x="15269" y="4283"/>
                      <a:pt x="15269" y="4283"/>
                    </a:cubicBezTo>
                    <a:cubicBezTo>
                      <a:pt x="15269" y="4283"/>
                      <a:pt x="15269" y="4283"/>
                      <a:pt x="15269" y="4283"/>
                    </a:cubicBezTo>
                    <a:cubicBezTo>
                      <a:pt x="15269" y="4283"/>
                      <a:pt x="15269" y="4283"/>
                      <a:pt x="15269" y="4283"/>
                    </a:cubicBezTo>
                    <a:cubicBezTo>
                      <a:pt x="15269" y="4283"/>
                      <a:pt x="15269" y="4283"/>
                      <a:pt x="15269" y="4283"/>
                    </a:cubicBezTo>
                    <a:cubicBezTo>
                      <a:pt x="15269" y="4283"/>
                      <a:pt x="15269" y="4283"/>
                      <a:pt x="15083" y="4283"/>
                    </a:cubicBezTo>
                    <a:cubicBezTo>
                      <a:pt x="15083" y="4283"/>
                      <a:pt x="15083" y="4283"/>
                      <a:pt x="15083" y="4283"/>
                    </a:cubicBezTo>
                    <a:cubicBezTo>
                      <a:pt x="15083" y="4283"/>
                      <a:pt x="15083" y="4283"/>
                      <a:pt x="15083" y="4283"/>
                    </a:cubicBezTo>
                    <a:cubicBezTo>
                      <a:pt x="15083" y="4283"/>
                      <a:pt x="15083" y="4283"/>
                      <a:pt x="15083" y="4283"/>
                    </a:cubicBezTo>
                    <a:cubicBezTo>
                      <a:pt x="15083" y="4469"/>
                      <a:pt x="15083" y="4469"/>
                      <a:pt x="15083" y="4469"/>
                    </a:cubicBezTo>
                    <a:cubicBezTo>
                      <a:pt x="15083" y="4469"/>
                      <a:pt x="15083" y="4469"/>
                      <a:pt x="15083" y="4469"/>
                    </a:cubicBezTo>
                    <a:cubicBezTo>
                      <a:pt x="15083" y="4469"/>
                      <a:pt x="15083" y="4469"/>
                      <a:pt x="14897" y="4469"/>
                    </a:cubicBezTo>
                    <a:cubicBezTo>
                      <a:pt x="14897" y="4469"/>
                      <a:pt x="14897" y="4469"/>
                      <a:pt x="14897" y="4469"/>
                    </a:cubicBezTo>
                    <a:cubicBezTo>
                      <a:pt x="14710" y="4469"/>
                      <a:pt x="14710" y="4469"/>
                      <a:pt x="14710" y="4469"/>
                    </a:cubicBezTo>
                    <a:cubicBezTo>
                      <a:pt x="14710" y="4469"/>
                      <a:pt x="14710" y="4469"/>
                      <a:pt x="14710" y="4469"/>
                    </a:cubicBezTo>
                    <a:cubicBezTo>
                      <a:pt x="14710" y="4469"/>
                      <a:pt x="14710" y="4469"/>
                      <a:pt x="14524" y="4469"/>
                    </a:cubicBezTo>
                    <a:cubicBezTo>
                      <a:pt x="14524" y="4469"/>
                      <a:pt x="14524" y="4469"/>
                      <a:pt x="14524" y="4469"/>
                    </a:cubicBezTo>
                    <a:cubicBezTo>
                      <a:pt x="14524" y="4469"/>
                      <a:pt x="14524" y="4469"/>
                      <a:pt x="14524" y="4469"/>
                    </a:cubicBezTo>
                    <a:cubicBezTo>
                      <a:pt x="14524" y="4469"/>
                      <a:pt x="14524" y="4469"/>
                      <a:pt x="14524" y="4469"/>
                    </a:cubicBezTo>
                    <a:cubicBezTo>
                      <a:pt x="14524" y="4469"/>
                      <a:pt x="14524" y="4469"/>
                      <a:pt x="14524" y="4469"/>
                    </a:cubicBezTo>
                    <a:cubicBezTo>
                      <a:pt x="14524" y="4469"/>
                      <a:pt x="14524" y="4469"/>
                      <a:pt x="14524" y="4655"/>
                    </a:cubicBezTo>
                    <a:cubicBezTo>
                      <a:pt x="14524" y="4655"/>
                      <a:pt x="14524" y="4655"/>
                      <a:pt x="14338" y="4655"/>
                    </a:cubicBezTo>
                    <a:cubicBezTo>
                      <a:pt x="14338" y="4655"/>
                      <a:pt x="14338" y="4655"/>
                      <a:pt x="14338" y="4655"/>
                    </a:cubicBezTo>
                    <a:cubicBezTo>
                      <a:pt x="14338" y="4655"/>
                      <a:pt x="14338" y="4655"/>
                      <a:pt x="14152" y="4655"/>
                    </a:cubicBezTo>
                    <a:cubicBezTo>
                      <a:pt x="14152" y="4655"/>
                      <a:pt x="14152" y="4841"/>
                      <a:pt x="14152" y="4841"/>
                    </a:cubicBezTo>
                    <a:cubicBezTo>
                      <a:pt x="14152" y="4841"/>
                      <a:pt x="14152" y="4841"/>
                      <a:pt x="14152" y="4841"/>
                    </a:cubicBezTo>
                    <a:cubicBezTo>
                      <a:pt x="14152" y="4841"/>
                      <a:pt x="14152" y="4841"/>
                      <a:pt x="14152" y="4841"/>
                    </a:cubicBezTo>
                    <a:cubicBezTo>
                      <a:pt x="14152" y="4841"/>
                      <a:pt x="14152" y="4841"/>
                      <a:pt x="14152" y="4841"/>
                    </a:cubicBezTo>
                    <a:cubicBezTo>
                      <a:pt x="14152" y="4841"/>
                      <a:pt x="14152" y="4841"/>
                      <a:pt x="14152" y="4841"/>
                    </a:cubicBezTo>
                    <a:cubicBezTo>
                      <a:pt x="14152" y="4841"/>
                      <a:pt x="14152" y="4841"/>
                      <a:pt x="13966" y="4841"/>
                    </a:cubicBezTo>
                    <a:cubicBezTo>
                      <a:pt x="13966" y="4841"/>
                      <a:pt x="13966" y="5028"/>
                      <a:pt x="13966" y="5028"/>
                    </a:cubicBezTo>
                    <a:cubicBezTo>
                      <a:pt x="13966" y="5028"/>
                      <a:pt x="13966" y="5028"/>
                      <a:pt x="13966" y="5028"/>
                    </a:cubicBezTo>
                    <a:cubicBezTo>
                      <a:pt x="13966" y="5214"/>
                      <a:pt x="13966" y="5214"/>
                      <a:pt x="13966" y="5214"/>
                    </a:cubicBezTo>
                    <a:cubicBezTo>
                      <a:pt x="13779" y="5214"/>
                      <a:pt x="13779" y="5214"/>
                      <a:pt x="13779" y="5214"/>
                    </a:cubicBezTo>
                    <a:cubicBezTo>
                      <a:pt x="13779" y="5214"/>
                      <a:pt x="13779" y="5214"/>
                      <a:pt x="13779" y="5214"/>
                    </a:cubicBezTo>
                    <a:cubicBezTo>
                      <a:pt x="13966" y="5400"/>
                      <a:pt x="13966" y="5400"/>
                      <a:pt x="13779" y="5586"/>
                    </a:cubicBezTo>
                    <a:cubicBezTo>
                      <a:pt x="13779" y="5586"/>
                      <a:pt x="13779" y="5586"/>
                      <a:pt x="13779" y="5586"/>
                    </a:cubicBezTo>
                    <a:cubicBezTo>
                      <a:pt x="13779" y="5586"/>
                      <a:pt x="13779" y="5586"/>
                      <a:pt x="13779" y="5586"/>
                    </a:cubicBezTo>
                    <a:cubicBezTo>
                      <a:pt x="13779" y="5586"/>
                      <a:pt x="13779" y="5586"/>
                      <a:pt x="13779" y="5586"/>
                    </a:cubicBezTo>
                    <a:cubicBezTo>
                      <a:pt x="13779" y="5586"/>
                      <a:pt x="13593" y="5586"/>
                      <a:pt x="13593" y="5586"/>
                    </a:cubicBezTo>
                    <a:cubicBezTo>
                      <a:pt x="13593" y="5586"/>
                      <a:pt x="13593" y="5586"/>
                      <a:pt x="13593" y="5586"/>
                    </a:cubicBezTo>
                    <a:cubicBezTo>
                      <a:pt x="13593" y="5586"/>
                      <a:pt x="13593" y="5586"/>
                      <a:pt x="13593" y="5586"/>
                    </a:cubicBezTo>
                    <a:cubicBezTo>
                      <a:pt x="13593" y="5586"/>
                      <a:pt x="13593" y="5586"/>
                      <a:pt x="13407" y="5586"/>
                    </a:cubicBezTo>
                    <a:cubicBezTo>
                      <a:pt x="13407" y="5586"/>
                      <a:pt x="13407" y="5586"/>
                      <a:pt x="13407" y="5586"/>
                    </a:cubicBezTo>
                    <a:cubicBezTo>
                      <a:pt x="13407" y="5586"/>
                      <a:pt x="13407" y="5586"/>
                      <a:pt x="13407" y="5586"/>
                    </a:cubicBezTo>
                    <a:cubicBezTo>
                      <a:pt x="13407" y="5586"/>
                      <a:pt x="13407" y="5586"/>
                      <a:pt x="13407" y="5586"/>
                    </a:cubicBezTo>
                    <a:cubicBezTo>
                      <a:pt x="13407" y="5586"/>
                      <a:pt x="13407" y="5586"/>
                      <a:pt x="13407" y="5772"/>
                    </a:cubicBezTo>
                    <a:cubicBezTo>
                      <a:pt x="13221" y="5772"/>
                      <a:pt x="13221" y="5772"/>
                      <a:pt x="13221" y="5959"/>
                    </a:cubicBezTo>
                    <a:cubicBezTo>
                      <a:pt x="13221" y="5959"/>
                      <a:pt x="13221" y="5959"/>
                      <a:pt x="13221" y="5959"/>
                    </a:cubicBezTo>
                    <a:cubicBezTo>
                      <a:pt x="13221" y="5959"/>
                      <a:pt x="13221" y="6145"/>
                      <a:pt x="13221" y="6145"/>
                    </a:cubicBezTo>
                    <a:cubicBezTo>
                      <a:pt x="13221" y="6145"/>
                      <a:pt x="13221" y="6145"/>
                      <a:pt x="13221" y="6145"/>
                    </a:cubicBezTo>
                    <a:cubicBezTo>
                      <a:pt x="13221" y="6145"/>
                      <a:pt x="13221" y="6145"/>
                      <a:pt x="13221" y="6145"/>
                    </a:cubicBezTo>
                    <a:cubicBezTo>
                      <a:pt x="13221" y="6331"/>
                      <a:pt x="13221" y="6331"/>
                      <a:pt x="13221" y="6331"/>
                    </a:cubicBezTo>
                    <a:cubicBezTo>
                      <a:pt x="13221" y="6331"/>
                      <a:pt x="13221" y="6331"/>
                      <a:pt x="13034" y="6517"/>
                    </a:cubicBezTo>
                    <a:cubicBezTo>
                      <a:pt x="13034" y="6517"/>
                      <a:pt x="13034" y="6517"/>
                      <a:pt x="13034" y="6517"/>
                    </a:cubicBezTo>
                    <a:cubicBezTo>
                      <a:pt x="13034" y="6517"/>
                      <a:pt x="13034" y="6517"/>
                      <a:pt x="13034" y="6517"/>
                    </a:cubicBezTo>
                    <a:cubicBezTo>
                      <a:pt x="13034" y="6517"/>
                      <a:pt x="13034" y="6517"/>
                      <a:pt x="13034" y="6517"/>
                    </a:cubicBezTo>
                    <a:cubicBezTo>
                      <a:pt x="13034" y="6517"/>
                      <a:pt x="13034" y="6517"/>
                      <a:pt x="13034" y="6703"/>
                    </a:cubicBezTo>
                    <a:cubicBezTo>
                      <a:pt x="13034" y="6703"/>
                      <a:pt x="13034" y="6703"/>
                      <a:pt x="12848" y="6703"/>
                    </a:cubicBezTo>
                    <a:cubicBezTo>
                      <a:pt x="12848" y="6703"/>
                      <a:pt x="12848" y="6703"/>
                      <a:pt x="12848" y="6703"/>
                    </a:cubicBezTo>
                    <a:cubicBezTo>
                      <a:pt x="12848" y="6703"/>
                      <a:pt x="12848" y="6703"/>
                      <a:pt x="12848" y="6703"/>
                    </a:cubicBezTo>
                    <a:cubicBezTo>
                      <a:pt x="12848" y="7076"/>
                      <a:pt x="12848" y="7076"/>
                      <a:pt x="12848" y="7076"/>
                    </a:cubicBezTo>
                    <a:cubicBezTo>
                      <a:pt x="12848" y="7076"/>
                      <a:pt x="12848" y="7076"/>
                      <a:pt x="12848" y="7076"/>
                    </a:cubicBezTo>
                    <a:cubicBezTo>
                      <a:pt x="12848" y="7076"/>
                      <a:pt x="12848" y="7076"/>
                      <a:pt x="12848" y="7076"/>
                    </a:cubicBezTo>
                    <a:cubicBezTo>
                      <a:pt x="12848" y="7262"/>
                      <a:pt x="12848" y="7262"/>
                      <a:pt x="12848" y="7262"/>
                    </a:cubicBezTo>
                    <a:cubicBezTo>
                      <a:pt x="12848" y="7262"/>
                      <a:pt x="12848" y="7262"/>
                      <a:pt x="13034" y="7262"/>
                    </a:cubicBezTo>
                    <a:cubicBezTo>
                      <a:pt x="13034" y="7262"/>
                      <a:pt x="13034" y="7262"/>
                      <a:pt x="13034" y="7262"/>
                    </a:cubicBezTo>
                    <a:cubicBezTo>
                      <a:pt x="13034" y="7262"/>
                      <a:pt x="13034" y="7262"/>
                      <a:pt x="13034" y="7262"/>
                    </a:cubicBezTo>
                    <a:cubicBezTo>
                      <a:pt x="13034" y="7262"/>
                      <a:pt x="13034" y="7262"/>
                      <a:pt x="13034" y="7262"/>
                    </a:cubicBezTo>
                    <a:cubicBezTo>
                      <a:pt x="13034" y="7262"/>
                      <a:pt x="13034" y="7262"/>
                      <a:pt x="13034" y="7448"/>
                    </a:cubicBezTo>
                    <a:cubicBezTo>
                      <a:pt x="13034" y="7448"/>
                      <a:pt x="13034" y="7448"/>
                      <a:pt x="13034" y="7448"/>
                    </a:cubicBezTo>
                    <a:cubicBezTo>
                      <a:pt x="13034" y="7448"/>
                      <a:pt x="13034" y="7448"/>
                      <a:pt x="13034" y="7448"/>
                    </a:cubicBezTo>
                    <a:cubicBezTo>
                      <a:pt x="13034" y="7448"/>
                      <a:pt x="13034" y="7448"/>
                      <a:pt x="13034" y="7634"/>
                    </a:cubicBezTo>
                    <a:cubicBezTo>
                      <a:pt x="13034" y="7634"/>
                      <a:pt x="13034" y="7634"/>
                      <a:pt x="13034" y="7634"/>
                    </a:cubicBezTo>
                    <a:cubicBezTo>
                      <a:pt x="13034" y="7634"/>
                      <a:pt x="13034" y="7821"/>
                      <a:pt x="13034" y="7821"/>
                    </a:cubicBezTo>
                    <a:cubicBezTo>
                      <a:pt x="13034" y="7821"/>
                      <a:pt x="13034" y="7821"/>
                      <a:pt x="13034" y="7821"/>
                    </a:cubicBezTo>
                    <a:cubicBezTo>
                      <a:pt x="13034" y="8007"/>
                      <a:pt x="12848" y="8007"/>
                      <a:pt x="12848" y="8007"/>
                    </a:cubicBezTo>
                    <a:cubicBezTo>
                      <a:pt x="12848" y="8193"/>
                      <a:pt x="12848" y="8193"/>
                      <a:pt x="12848"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193"/>
                    </a:cubicBezTo>
                    <a:cubicBezTo>
                      <a:pt x="13034" y="8193"/>
                      <a:pt x="13034" y="8193"/>
                      <a:pt x="13034" y="8379"/>
                    </a:cubicBezTo>
                    <a:cubicBezTo>
                      <a:pt x="13034" y="8379"/>
                      <a:pt x="13034" y="8379"/>
                      <a:pt x="13034" y="8379"/>
                    </a:cubicBezTo>
                    <a:cubicBezTo>
                      <a:pt x="13034" y="8379"/>
                      <a:pt x="13034" y="8379"/>
                      <a:pt x="13221" y="8379"/>
                    </a:cubicBezTo>
                    <a:cubicBezTo>
                      <a:pt x="13221" y="8566"/>
                      <a:pt x="13221" y="8566"/>
                      <a:pt x="13221" y="8566"/>
                    </a:cubicBezTo>
                    <a:cubicBezTo>
                      <a:pt x="13221" y="8566"/>
                      <a:pt x="13221" y="8566"/>
                      <a:pt x="13221" y="8566"/>
                    </a:cubicBezTo>
                    <a:cubicBezTo>
                      <a:pt x="13221" y="8566"/>
                      <a:pt x="13221" y="8566"/>
                      <a:pt x="13221" y="8752"/>
                    </a:cubicBezTo>
                    <a:cubicBezTo>
                      <a:pt x="13407" y="8752"/>
                      <a:pt x="13407" y="8752"/>
                      <a:pt x="13407" y="8752"/>
                    </a:cubicBezTo>
                    <a:cubicBezTo>
                      <a:pt x="13407" y="8752"/>
                      <a:pt x="13407" y="8752"/>
                      <a:pt x="13407" y="8752"/>
                    </a:cubicBezTo>
                    <a:cubicBezTo>
                      <a:pt x="13593" y="8938"/>
                      <a:pt x="13593" y="8938"/>
                      <a:pt x="13593" y="9124"/>
                    </a:cubicBezTo>
                    <a:cubicBezTo>
                      <a:pt x="13593" y="9124"/>
                      <a:pt x="13593" y="9124"/>
                      <a:pt x="13593" y="9124"/>
                    </a:cubicBezTo>
                    <a:cubicBezTo>
                      <a:pt x="13593" y="9124"/>
                      <a:pt x="13593" y="9310"/>
                      <a:pt x="13593" y="9310"/>
                    </a:cubicBezTo>
                    <a:cubicBezTo>
                      <a:pt x="13779" y="9310"/>
                      <a:pt x="13779" y="9310"/>
                      <a:pt x="13779" y="9310"/>
                    </a:cubicBezTo>
                    <a:cubicBezTo>
                      <a:pt x="13779" y="9310"/>
                      <a:pt x="13779" y="9310"/>
                      <a:pt x="13779" y="9310"/>
                    </a:cubicBezTo>
                    <a:cubicBezTo>
                      <a:pt x="13779" y="9310"/>
                      <a:pt x="13779" y="9310"/>
                      <a:pt x="13779" y="9310"/>
                    </a:cubicBezTo>
                    <a:cubicBezTo>
                      <a:pt x="13779" y="9497"/>
                      <a:pt x="13779" y="9497"/>
                      <a:pt x="13779" y="9497"/>
                    </a:cubicBezTo>
                    <a:cubicBezTo>
                      <a:pt x="13779" y="9497"/>
                      <a:pt x="13779" y="9497"/>
                      <a:pt x="13779" y="9497"/>
                    </a:cubicBezTo>
                    <a:cubicBezTo>
                      <a:pt x="13966" y="9497"/>
                      <a:pt x="13966" y="9497"/>
                      <a:pt x="13966" y="9497"/>
                    </a:cubicBezTo>
                    <a:cubicBezTo>
                      <a:pt x="13966" y="9497"/>
                      <a:pt x="14152" y="9497"/>
                      <a:pt x="14152" y="9497"/>
                    </a:cubicBezTo>
                    <a:cubicBezTo>
                      <a:pt x="14152" y="9497"/>
                      <a:pt x="14152" y="9497"/>
                      <a:pt x="14152" y="9497"/>
                    </a:cubicBezTo>
                    <a:cubicBezTo>
                      <a:pt x="14152" y="9497"/>
                      <a:pt x="14152" y="9497"/>
                      <a:pt x="14152" y="9497"/>
                    </a:cubicBezTo>
                    <a:cubicBezTo>
                      <a:pt x="14152" y="9497"/>
                      <a:pt x="14152" y="9497"/>
                      <a:pt x="14152" y="9497"/>
                    </a:cubicBezTo>
                    <a:cubicBezTo>
                      <a:pt x="14152" y="9497"/>
                      <a:pt x="14338" y="9497"/>
                      <a:pt x="14338" y="9497"/>
                    </a:cubicBezTo>
                    <a:cubicBezTo>
                      <a:pt x="14338" y="9497"/>
                      <a:pt x="14338" y="9497"/>
                      <a:pt x="14338" y="9497"/>
                    </a:cubicBezTo>
                    <a:cubicBezTo>
                      <a:pt x="14338" y="9683"/>
                      <a:pt x="14338" y="9683"/>
                      <a:pt x="14338" y="9683"/>
                    </a:cubicBezTo>
                    <a:cubicBezTo>
                      <a:pt x="14338" y="9683"/>
                      <a:pt x="14338" y="9683"/>
                      <a:pt x="14338" y="9683"/>
                    </a:cubicBezTo>
                    <a:cubicBezTo>
                      <a:pt x="14338" y="9869"/>
                      <a:pt x="14338" y="9869"/>
                      <a:pt x="14524" y="9869"/>
                    </a:cubicBezTo>
                    <a:cubicBezTo>
                      <a:pt x="14524" y="9869"/>
                      <a:pt x="14524" y="9869"/>
                      <a:pt x="14524" y="9869"/>
                    </a:cubicBezTo>
                    <a:cubicBezTo>
                      <a:pt x="14524" y="9869"/>
                      <a:pt x="14710" y="9869"/>
                      <a:pt x="14710" y="10055"/>
                    </a:cubicBezTo>
                    <a:cubicBezTo>
                      <a:pt x="14710" y="10055"/>
                      <a:pt x="14710" y="10055"/>
                      <a:pt x="14710" y="10055"/>
                    </a:cubicBezTo>
                    <a:cubicBezTo>
                      <a:pt x="14710" y="10055"/>
                      <a:pt x="14710" y="10055"/>
                      <a:pt x="14710" y="10055"/>
                    </a:cubicBezTo>
                    <a:cubicBezTo>
                      <a:pt x="14897" y="10055"/>
                      <a:pt x="14897" y="10055"/>
                      <a:pt x="14897" y="10055"/>
                    </a:cubicBezTo>
                    <a:cubicBezTo>
                      <a:pt x="14897" y="10055"/>
                      <a:pt x="14897" y="10055"/>
                      <a:pt x="14897" y="10055"/>
                    </a:cubicBezTo>
                    <a:cubicBezTo>
                      <a:pt x="14897" y="10055"/>
                      <a:pt x="14897" y="9869"/>
                      <a:pt x="14897" y="9869"/>
                    </a:cubicBezTo>
                    <a:cubicBezTo>
                      <a:pt x="14897" y="9869"/>
                      <a:pt x="14897" y="9869"/>
                      <a:pt x="14897" y="9869"/>
                    </a:cubicBezTo>
                    <a:cubicBezTo>
                      <a:pt x="15083" y="9869"/>
                      <a:pt x="15083" y="9869"/>
                      <a:pt x="15083" y="9869"/>
                    </a:cubicBezTo>
                    <a:cubicBezTo>
                      <a:pt x="15083" y="9869"/>
                      <a:pt x="15083" y="9869"/>
                      <a:pt x="15083" y="9869"/>
                    </a:cubicBezTo>
                    <a:cubicBezTo>
                      <a:pt x="15083" y="9869"/>
                      <a:pt x="15083" y="9869"/>
                      <a:pt x="15083" y="9869"/>
                    </a:cubicBezTo>
                    <a:cubicBezTo>
                      <a:pt x="15083" y="9869"/>
                      <a:pt x="15083" y="9869"/>
                      <a:pt x="15083" y="9869"/>
                    </a:cubicBezTo>
                    <a:cubicBezTo>
                      <a:pt x="15083" y="9869"/>
                      <a:pt x="15269" y="9869"/>
                      <a:pt x="15269" y="9869"/>
                    </a:cubicBezTo>
                    <a:cubicBezTo>
                      <a:pt x="15269" y="9869"/>
                      <a:pt x="15269" y="9869"/>
                      <a:pt x="15269" y="9869"/>
                    </a:cubicBezTo>
                    <a:cubicBezTo>
                      <a:pt x="15269" y="9869"/>
                      <a:pt x="15269" y="9869"/>
                      <a:pt x="15269" y="9869"/>
                    </a:cubicBezTo>
                    <a:cubicBezTo>
                      <a:pt x="15455" y="9869"/>
                      <a:pt x="15455" y="9869"/>
                      <a:pt x="15455" y="9869"/>
                    </a:cubicBezTo>
                    <a:cubicBezTo>
                      <a:pt x="15455" y="9869"/>
                      <a:pt x="15455" y="9869"/>
                      <a:pt x="15455" y="9869"/>
                    </a:cubicBezTo>
                    <a:cubicBezTo>
                      <a:pt x="15455" y="9869"/>
                      <a:pt x="15455" y="9869"/>
                      <a:pt x="15455" y="9869"/>
                    </a:cubicBezTo>
                    <a:cubicBezTo>
                      <a:pt x="15455" y="10055"/>
                      <a:pt x="15455" y="10055"/>
                      <a:pt x="15455" y="10055"/>
                    </a:cubicBezTo>
                    <a:cubicBezTo>
                      <a:pt x="15455" y="10055"/>
                      <a:pt x="15641" y="10055"/>
                      <a:pt x="15641" y="10055"/>
                    </a:cubicBezTo>
                    <a:cubicBezTo>
                      <a:pt x="15641" y="10055"/>
                      <a:pt x="15641" y="10055"/>
                      <a:pt x="15641" y="10055"/>
                    </a:cubicBezTo>
                    <a:cubicBezTo>
                      <a:pt x="15641" y="10055"/>
                      <a:pt x="15641" y="10055"/>
                      <a:pt x="15828" y="10055"/>
                    </a:cubicBezTo>
                    <a:cubicBezTo>
                      <a:pt x="15828" y="10055"/>
                      <a:pt x="15828" y="10055"/>
                      <a:pt x="15828" y="10055"/>
                    </a:cubicBezTo>
                    <a:cubicBezTo>
                      <a:pt x="15828" y="10055"/>
                      <a:pt x="15828" y="10055"/>
                      <a:pt x="15828" y="10055"/>
                    </a:cubicBezTo>
                    <a:cubicBezTo>
                      <a:pt x="15828" y="10055"/>
                      <a:pt x="15828" y="10055"/>
                      <a:pt x="15828" y="10055"/>
                    </a:cubicBezTo>
                    <a:cubicBezTo>
                      <a:pt x="16014" y="10055"/>
                      <a:pt x="16014" y="9869"/>
                      <a:pt x="16014" y="9869"/>
                    </a:cubicBezTo>
                    <a:cubicBezTo>
                      <a:pt x="16014" y="9869"/>
                      <a:pt x="16014" y="9869"/>
                      <a:pt x="16014" y="9869"/>
                    </a:cubicBezTo>
                    <a:cubicBezTo>
                      <a:pt x="16014" y="10055"/>
                      <a:pt x="16014" y="10055"/>
                      <a:pt x="16014" y="10055"/>
                    </a:cubicBezTo>
                    <a:cubicBezTo>
                      <a:pt x="16014" y="9869"/>
                      <a:pt x="16014" y="9869"/>
                      <a:pt x="16014" y="9869"/>
                    </a:cubicBezTo>
                    <a:cubicBezTo>
                      <a:pt x="16014" y="9869"/>
                      <a:pt x="16014" y="9869"/>
                      <a:pt x="16014" y="9683"/>
                    </a:cubicBezTo>
                    <a:cubicBezTo>
                      <a:pt x="16014" y="9683"/>
                      <a:pt x="16014" y="9683"/>
                      <a:pt x="16200" y="9683"/>
                    </a:cubicBezTo>
                    <a:cubicBezTo>
                      <a:pt x="16200" y="9683"/>
                      <a:pt x="16200" y="9683"/>
                      <a:pt x="16200" y="9683"/>
                    </a:cubicBezTo>
                    <a:cubicBezTo>
                      <a:pt x="16200" y="9683"/>
                      <a:pt x="16200" y="9683"/>
                      <a:pt x="16200" y="9683"/>
                    </a:cubicBezTo>
                    <a:cubicBezTo>
                      <a:pt x="16200" y="9683"/>
                      <a:pt x="16200" y="9683"/>
                      <a:pt x="16200" y="9683"/>
                    </a:cubicBezTo>
                    <a:cubicBezTo>
                      <a:pt x="16572" y="9683"/>
                      <a:pt x="16572" y="9683"/>
                      <a:pt x="16572" y="9683"/>
                    </a:cubicBezTo>
                    <a:cubicBezTo>
                      <a:pt x="16572" y="9683"/>
                      <a:pt x="16572" y="9683"/>
                      <a:pt x="16572" y="9869"/>
                    </a:cubicBezTo>
                    <a:cubicBezTo>
                      <a:pt x="16572" y="9869"/>
                      <a:pt x="16759" y="9869"/>
                      <a:pt x="16759" y="9869"/>
                    </a:cubicBezTo>
                    <a:cubicBezTo>
                      <a:pt x="16759" y="9869"/>
                      <a:pt x="16759" y="9869"/>
                      <a:pt x="16759" y="9869"/>
                    </a:cubicBezTo>
                    <a:cubicBezTo>
                      <a:pt x="16759" y="9869"/>
                      <a:pt x="16759" y="9869"/>
                      <a:pt x="16759" y="9869"/>
                    </a:cubicBezTo>
                    <a:cubicBezTo>
                      <a:pt x="16759" y="9869"/>
                      <a:pt x="16945" y="9869"/>
                      <a:pt x="16945" y="9869"/>
                    </a:cubicBezTo>
                    <a:cubicBezTo>
                      <a:pt x="16945" y="9869"/>
                      <a:pt x="16945" y="9869"/>
                      <a:pt x="16945" y="9869"/>
                    </a:cubicBezTo>
                    <a:cubicBezTo>
                      <a:pt x="16759" y="9869"/>
                      <a:pt x="16759" y="9869"/>
                      <a:pt x="16759" y="9869"/>
                    </a:cubicBezTo>
                    <a:cubicBezTo>
                      <a:pt x="16945" y="9869"/>
                      <a:pt x="16945" y="9869"/>
                      <a:pt x="16945" y="9869"/>
                    </a:cubicBezTo>
                    <a:cubicBezTo>
                      <a:pt x="16945" y="9869"/>
                      <a:pt x="16945" y="9869"/>
                      <a:pt x="16945" y="9869"/>
                    </a:cubicBezTo>
                    <a:cubicBezTo>
                      <a:pt x="16945" y="9869"/>
                      <a:pt x="16945" y="9869"/>
                      <a:pt x="17131" y="9869"/>
                    </a:cubicBezTo>
                    <a:cubicBezTo>
                      <a:pt x="17131" y="9869"/>
                      <a:pt x="17131" y="10055"/>
                      <a:pt x="17131" y="10055"/>
                    </a:cubicBezTo>
                    <a:cubicBezTo>
                      <a:pt x="17131" y="10055"/>
                      <a:pt x="17131" y="10055"/>
                      <a:pt x="17131" y="10055"/>
                    </a:cubicBezTo>
                    <a:cubicBezTo>
                      <a:pt x="17131" y="10055"/>
                      <a:pt x="17131" y="10055"/>
                      <a:pt x="17131" y="10055"/>
                    </a:cubicBezTo>
                    <a:cubicBezTo>
                      <a:pt x="17131" y="10055"/>
                      <a:pt x="17131" y="10055"/>
                      <a:pt x="17131" y="10055"/>
                    </a:cubicBezTo>
                    <a:cubicBezTo>
                      <a:pt x="17317" y="10055"/>
                      <a:pt x="17317" y="10055"/>
                      <a:pt x="17317" y="10055"/>
                    </a:cubicBezTo>
                    <a:cubicBezTo>
                      <a:pt x="17317" y="10055"/>
                      <a:pt x="17317" y="10055"/>
                      <a:pt x="17503" y="10241"/>
                    </a:cubicBezTo>
                    <a:cubicBezTo>
                      <a:pt x="17503" y="10241"/>
                      <a:pt x="17503" y="10241"/>
                      <a:pt x="17503" y="10428"/>
                    </a:cubicBezTo>
                    <a:cubicBezTo>
                      <a:pt x="17503" y="10428"/>
                      <a:pt x="17503" y="10428"/>
                      <a:pt x="17503" y="10614"/>
                    </a:cubicBezTo>
                    <a:cubicBezTo>
                      <a:pt x="17503" y="10614"/>
                      <a:pt x="17503" y="10614"/>
                      <a:pt x="17503" y="10614"/>
                    </a:cubicBezTo>
                    <a:cubicBezTo>
                      <a:pt x="17503" y="10614"/>
                      <a:pt x="17503" y="10614"/>
                      <a:pt x="17503" y="10614"/>
                    </a:cubicBezTo>
                    <a:cubicBezTo>
                      <a:pt x="17503" y="10614"/>
                      <a:pt x="17503" y="10614"/>
                      <a:pt x="17503" y="10614"/>
                    </a:cubicBezTo>
                    <a:cubicBezTo>
                      <a:pt x="17503" y="10614"/>
                      <a:pt x="17503" y="10614"/>
                      <a:pt x="17317" y="10614"/>
                    </a:cubicBezTo>
                    <a:cubicBezTo>
                      <a:pt x="17317" y="10614"/>
                      <a:pt x="17317" y="10614"/>
                      <a:pt x="17317" y="10614"/>
                    </a:cubicBezTo>
                    <a:cubicBezTo>
                      <a:pt x="17317" y="10800"/>
                      <a:pt x="17317" y="10800"/>
                      <a:pt x="17317" y="10800"/>
                    </a:cubicBezTo>
                    <a:cubicBezTo>
                      <a:pt x="17317" y="10986"/>
                      <a:pt x="17317" y="10986"/>
                      <a:pt x="17317" y="10986"/>
                    </a:cubicBezTo>
                    <a:cubicBezTo>
                      <a:pt x="17317" y="10986"/>
                      <a:pt x="17317" y="10986"/>
                      <a:pt x="17317" y="10986"/>
                    </a:cubicBezTo>
                    <a:cubicBezTo>
                      <a:pt x="17317" y="10986"/>
                      <a:pt x="17503" y="10986"/>
                      <a:pt x="17503" y="10986"/>
                    </a:cubicBezTo>
                    <a:cubicBezTo>
                      <a:pt x="17503" y="10986"/>
                      <a:pt x="17503" y="10986"/>
                      <a:pt x="17503" y="10986"/>
                    </a:cubicBezTo>
                    <a:cubicBezTo>
                      <a:pt x="17503" y="10986"/>
                      <a:pt x="17503" y="10986"/>
                      <a:pt x="17503" y="10986"/>
                    </a:cubicBezTo>
                    <a:cubicBezTo>
                      <a:pt x="17503" y="10986"/>
                      <a:pt x="17503" y="10986"/>
                      <a:pt x="17503" y="10986"/>
                    </a:cubicBezTo>
                    <a:cubicBezTo>
                      <a:pt x="17503" y="10986"/>
                      <a:pt x="17503" y="11172"/>
                      <a:pt x="17503" y="11172"/>
                    </a:cubicBezTo>
                    <a:cubicBezTo>
                      <a:pt x="17503" y="11172"/>
                      <a:pt x="17503" y="11172"/>
                      <a:pt x="17503" y="11172"/>
                    </a:cubicBezTo>
                    <a:cubicBezTo>
                      <a:pt x="17503" y="11172"/>
                      <a:pt x="17503" y="11172"/>
                      <a:pt x="17690" y="11172"/>
                    </a:cubicBezTo>
                    <a:cubicBezTo>
                      <a:pt x="17690" y="11172"/>
                      <a:pt x="17690" y="11359"/>
                      <a:pt x="17690" y="11359"/>
                    </a:cubicBezTo>
                    <a:cubicBezTo>
                      <a:pt x="17690" y="11359"/>
                      <a:pt x="17690" y="11359"/>
                      <a:pt x="17690" y="11545"/>
                    </a:cubicBezTo>
                    <a:cubicBezTo>
                      <a:pt x="17690" y="11545"/>
                      <a:pt x="17690" y="11545"/>
                      <a:pt x="17690" y="11545"/>
                    </a:cubicBezTo>
                    <a:cubicBezTo>
                      <a:pt x="17690" y="11545"/>
                      <a:pt x="17690" y="11545"/>
                      <a:pt x="17690" y="11545"/>
                    </a:cubicBezTo>
                    <a:cubicBezTo>
                      <a:pt x="17690" y="11545"/>
                      <a:pt x="17690" y="11731"/>
                      <a:pt x="17876" y="11731"/>
                    </a:cubicBezTo>
                    <a:cubicBezTo>
                      <a:pt x="17876" y="11731"/>
                      <a:pt x="17876" y="11731"/>
                      <a:pt x="17876" y="11731"/>
                    </a:cubicBezTo>
                    <a:cubicBezTo>
                      <a:pt x="17876" y="11731"/>
                      <a:pt x="17876" y="11731"/>
                      <a:pt x="17876" y="11731"/>
                    </a:cubicBezTo>
                    <a:cubicBezTo>
                      <a:pt x="17876" y="11731"/>
                      <a:pt x="17876" y="11917"/>
                      <a:pt x="17876" y="11917"/>
                    </a:cubicBezTo>
                    <a:cubicBezTo>
                      <a:pt x="17876" y="11917"/>
                      <a:pt x="17876" y="11917"/>
                      <a:pt x="17876" y="11917"/>
                    </a:cubicBezTo>
                    <a:cubicBezTo>
                      <a:pt x="17876" y="11917"/>
                      <a:pt x="17876" y="11917"/>
                      <a:pt x="17876" y="11917"/>
                    </a:cubicBezTo>
                    <a:cubicBezTo>
                      <a:pt x="17876" y="12103"/>
                      <a:pt x="17876" y="12103"/>
                      <a:pt x="17876" y="12103"/>
                    </a:cubicBezTo>
                    <a:cubicBezTo>
                      <a:pt x="17876" y="12103"/>
                      <a:pt x="17876" y="12103"/>
                      <a:pt x="17876" y="12103"/>
                    </a:cubicBezTo>
                    <a:cubicBezTo>
                      <a:pt x="18062" y="12103"/>
                      <a:pt x="18062" y="12103"/>
                      <a:pt x="18062" y="12103"/>
                    </a:cubicBezTo>
                    <a:cubicBezTo>
                      <a:pt x="18062" y="12103"/>
                      <a:pt x="18062" y="12103"/>
                      <a:pt x="18062" y="12103"/>
                    </a:cubicBezTo>
                    <a:cubicBezTo>
                      <a:pt x="18062" y="12103"/>
                      <a:pt x="18062" y="12103"/>
                      <a:pt x="18062" y="12103"/>
                    </a:cubicBezTo>
                    <a:cubicBezTo>
                      <a:pt x="18062" y="12103"/>
                      <a:pt x="18062" y="12103"/>
                      <a:pt x="18062" y="12103"/>
                    </a:cubicBezTo>
                    <a:cubicBezTo>
                      <a:pt x="18062" y="12290"/>
                      <a:pt x="18062" y="12290"/>
                      <a:pt x="18062" y="12290"/>
                    </a:cubicBezTo>
                    <a:cubicBezTo>
                      <a:pt x="18062" y="12290"/>
                      <a:pt x="18062" y="12290"/>
                      <a:pt x="18062" y="12290"/>
                    </a:cubicBezTo>
                    <a:cubicBezTo>
                      <a:pt x="18062" y="12476"/>
                      <a:pt x="18062" y="12476"/>
                      <a:pt x="18062" y="12476"/>
                    </a:cubicBezTo>
                    <a:cubicBezTo>
                      <a:pt x="18062" y="12476"/>
                      <a:pt x="18062" y="12476"/>
                      <a:pt x="18062" y="12476"/>
                    </a:cubicBezTo>
                    <a:cubicBezTo>
                      <a:pt x="17876" y="12476"/>
                      <a:pt x="17876" y="12476"/>
                      <a:pt x="17876" y="12476"/>
                    </a:cubicBezTo>
                    <a:cubicBezTo>
                      <a:pt x="17876" y="12848"/>
                      <a:pt x="17876" y="12848"/>
                      <a:pt x="17876" y="12848"/>
                    </a:cubicBezTo>
                    <a:cubicBezTo>
                      <a:pt x="17876" y="12848"/>
                      <a:pt x="17876" y="12848"/>
                      <a:pt x="17876" y="12848"/>
                    </a:cubicBezTo>
                    <a:cubicBezTo>
                      <a:pt x="18062" y="12848"/>
                      <a:pt x="18062" y="12848"/>
                      <a:pt x="18062" y="12848"/>
                    </a:cubicBezTo>
                    <a:cubicBezTo>
                      <a:pt x="18062" y="12848"/>
                      <a:pt x="18062" y="12848"/>
                      <a:pt x="18062" y="12848"/>
                    </a:cubicBezTo>
                    <a:cubicBezTo>
                      <a:pt x="18062" y="12848"/>
                      <a:pt x="18062" y="13034"/>
                      <a:pt x="18062" y="13034"/>
                    </a:cubicBezTo>
                    <a:cubicBezTo>
                      <a:pt x="18062" y="13034"/>
                      <a:pt x="18062" y="13034"/>
                      <a:pt x="18062" y="13034"/>
                    </a:cubicBezTo>
                    <a:cubicBezTo>
                      <a:pt x="18062" y="13034"/>
                      <a:pt x="17876" y="13034"/>
                      <a:pt x="17876" y="13034"/>
                    </a:cubicBezTo>
                    <a:cubicBezTo>
                      <a:pt x="17876" y="13034"/>
                      <a:pt x="17876" y="13034"/>
                      <a:pt x="17876" y="13221"/>
                    </a:cubicBezTo>
                    <a:cubicBezTo>
                      <a:pt x="17876" y="13221"/>
                      <a:pt x="17876" y="13221"/>
                      <a:pt x="17876" y="13221"/>
                    </a:cubicBezTo>
                    <a:cubicBezTo>
                      <a:pt x="17876" y="13221"/>
                      <a:pt x="17876" y="13221"/>
                      <a:pt x="17876" y="13221"/>
                    </a:cubicBezTo>
                    <a:cubicBezTo>
                      <a:pt x="17876" y="13221"/>
                      <a:pt x="17876" y="13221"/>
                      <a:pt x="17876" y="13221"/>
                    </a:cubicBezTo>
                    <a:cubicBezTo>
                      <a:pt x="17690" y="13221"/>
                      <a:pt x="17690" y="13221"/>
                      <a:pt x="17690" y="13221"/>
                    </a:cubicBezTo>
                    <a:cubicBezTo>
                      <a:pt x="17690" y="13593"/>
                      <a:pt x="17690" y="13593"/>
                      <a:pt x="17690" y="13593"/>
                    </a:cubicBezTo>
                    <a:cubicBezTo>
                      <a:pt x="17690" y="13593"/>
                      <a:pt x="17690" y="13593"/>
                      <a:pt x="17690" y="13593"/>
                    </a:cubicBezTo>
                    <a:cubicBezTo>
                      <a:pt x="17690" y="13593"/>
                      <a:pt x="17690" y="13593"/>
                      <a:pt x="17690" y="13593"/>
                    </a:cubicBezTo>
                    <a:cubicBezTo>
                      <a:pt x="17690" y="13593"/>
                      <a:pt x="17690" y="13593"/>
                      <a:pt x="17690" y="13593"/>
                    </a:cubicBezTo>
                    <a:cubicBezTo>
                      <a:pt x="17690" y="13779"/>
                      <a:pt x="17690" y="13779"/>
                      <a:pt x="17690" y="13779"/>
                    </a:cubicBezTo>
                    <a:cubicBezTo>
                      <a:pt x="17690" y="13779"/>
                      <a:pt x="17690" y="13779"/>
                      <a:pt x="17503" y="13779"/>
                    </a:cubicBezTo>
                    <a:cubicBezTo>
                      <a:pt x="17503" y="13779"/>
                      <a:pt x="17503" y="13779"/>
                      <a:pt x="17503" y="13966"/>
                    </a:cubicBezTo>
                    <a:cubicBezTo>
                      <a:pt x="17503" y="13966"/>
                      <a:pt x="17503" y="13966"/>
                      <a:pt x="17503" y="13966"/>
                    </a:cubicBezTo>
                    <a:cubicBezTo>
                      <a:pt x="17503" y="13966"/>
                      <a:pt x="17503" y="13966"/>
                      <a:pt x="17503" y="13966"/>
                    </a:cubicBezTo>
                    <a:cubicBezTo>
                      <a:pt x="17503" y="13966"/>
                      <a:pt x="17503" y="13966"/>
                      <a:pt x="17503" y="13966"/>
                    </a:cubicBezTo>
                    <a:cubicBezTo>
                      <a:pt x="17503" y="13966"/>
                      <a:pt x="17503" y="13966"/>
                      <a:pt x="17503" y="13966"/>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4897"/>
                      <a:pt x="17503" y="14897"/>
                      <a:pt x="17503" y="14897"/>
                    </a:cubicBezTo>
                    <a:cubicBezTo>
                      <a:pt x="17503" y="15083"/>
                      <a:pt x="17503"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083"/>
                      <a:pt x="17690" y="15083"/>
                      <a:pt x="17690" y="15083"/>
                    </a:cubicBezTo>
                    <a:cubicBezTo>
                      <a:pt x="17690" y="15269"/>
                      <a:pt x="17690" y="15269"/>
                      <a:pt x="17690" y="15269"/>
                    </a:cubicBezTo>
                    <a:cubicBezTo>
                      <a:pt x="17690" y="15269"/>
                      <a:pt x="17690" y="15269"/>
                      <a:pt x="17690" y="15269"/>
                    </a:cubicBezTo>
                    <a:cubicBezTo>
                      <a:pt x="17503" y="15269"/>
                      <a:pt x="17503" y="15269"/>
                      <a:pt x="17503" y="15269"/>
                    </a:cubicBezTo>
                    <a:cubicBezTo>
                      <a:pt x="17503" y="16200"/>
                      <a:pt x="17503" y="16200"/>
                      <a:pt x="17503" y="16200"/>
                    </a:cubicBezTo>
                    <a:cubicBezTo>
                      <a:pt x="17503" y="16200"/>
                      <a:pt x="17503" y="16200"/>
                      <a:pt x="17503" y="16200"/>
                    </a:cubicBezTo>
                    <a:cubicBezTo>
                      <a:pt x="17503" y="16200"/>
                      <a:pt x="17690" y="16200"/>
                      <a:pt x="17690" y="16200"/>
                    </a:cubicBezTo>
                    <a:cubicBezTo>
                      <a:pt x="17690" y="16200"/>
                      <a:pt x="17690" y="16386"/>
                      <a:pt x="17690" y="16386"/>
                    </a:cubicBezTo>
                    <a:cubicBezTo>
                      <a:pt x="17690" y="16386"/>
                      <a:pt x="17690" y="16572"/>
                      <a:pt x="17690" y="16572"/>
                    </a:cubicBezTo>
                    <a:cubicBezTo>
                      <a:pt x="17690" y="16572"/>
                      <a:pt x="17690" y="16572"/>
                      <a:pt x="17690" y="16572"/>
                    </a:cubicBezTo>
                    <a:cubicBezTo>
                      <a:pt x="17503" y="16759"/>
                      <a:pt x="17503" y="16759"/>
                      <a:pt x="17503" y="16759"/>
                    </a:cubicBezTo>
                    <a:cubicBezTo>
                      <a:pt x="17503" y="16759"/>
                      <a:pt x="17503" y="16759"/>
                      <a:pt x="17503" y="16759"/>
                    </a:cubicBezTo>
                    <a:cubicBezTo>
                      <a:pt x="17503" y="16759"/>
                      <a:pt x="17317" y="16759"/>
                      <a:pt x="17317" y="16759"/>
                    </a:cubicBezTo>
                    <a:cubicBezTo>
                      <a:pt x="17317" y="16759"/>
                      <a:pt x="17317" y="16945"/>
                      <a:pt x="17317" y="16945"/>
                    </a:cubicBezTo>
                    <a:cubicBezTo>
                      <a:pt x="17317" y="16945"/>
                      <a:pt x="17317" y="16945"/>
                      <a:pt x="17317" y="16945"/>
                    </a:cubicBezTo>
                    <a:cubicBezTo>
                      <a:pt x="17317" y="16945"/>
                      <a:pt x="17317" y="17131"/>
                      <a:pt x="17317" y="17131"/>
                    </a:cubicBezTo>
                    <a:cubicBezTo>
                      <a:pt x="17503" y="17131"/>
                      <a:pt x="17503" y="17131"/>
                      <a:pt x="17503" y="17131"/>
                    </a:cubicBezTo>
                    <a:cubicBezTo>
                      <a:pt x="17503" y="17131"/>
                      <a:pt x="17503" y="17131"/>
                      <a:pt x="17503" y="17131"/>
                    </a:cubicBezTo>
                    <a:cubicBezTo>
                      <a:pt x="17503" y="17131"/>
                      <a:pt x="17503" y="17131"/>
                      <a:pt x="17690" y="17131"/>
                    </a:cubicBezTo>
                    <a:cubicBezTo>
                      <a:pt x="17690" y="17131"/>
                      <a:pt x="17690" y="17131"/>
                      <a:pt x="17876" y="17131"/>
                    </a:cubicBezTo>
                    <a:cubicBezTo>
                      <a:pt x="17876" y="17131"/>
                      <a:pt x="17876" y="17131"/>
                      <a:pt x="17876" y="17131"/>
                    </a:cubicBezTo>
                    <a:cubicBezTo>
                      <a:pt x="18062" y="17131"/>
                      <a:pt x="18248" y="17131"/>
                      <a:pt x="18248" y="16945"/>
                    </a:cubicBezTo>
                    <a:cubicBezTo>
                      <a:pt x="18434" y="16945"/>
                      <a:pt x="18434" y="16945"/>
                      <a:pt x="18434" y="16945"/>
                    </a:cubicBezTo>
                    <a:cubicBezTo>
                      <a:pt x="18434" y="16945"/>
                      <a:pt x="18434" y="16945"/>
                      <a:pt x="18434" y="16945"/>
                    </a:cubicBezTo>
                    <a:cubicBezTo>
                      <a:pt x="18434" y="16945"/>
                      <a:pt x="18434" y="16945"/>
                      <a:pt x="18434" y="16945"/>
                    </a:cubicBezTo>
                    <a:cubicBezTo>
                      <a:pt x="18434" y="16945"/>
                      <a:pt x="18434" y="16945"/>
                      <a:pt x="18434" y="16945"/>
                    </a:cubicBezTo>
                    <a:cubicBezTo>
                      <a:pt x="18434" y="16945"/>
                      <a:pt x="18621" y="16945"/>
                      <a:pt x="18621" y="16945"/>
                    </a:cubicBezTo>
                    <a:cubicBezTo>
                      <a:pt x="18621" y="16759"/>
                      <a:pt x="18621" y="16759"/>
                      <a:pt x="18621" y="16759"/>
                    </a:cubicBezTo>
                    <a:cubicBezTo>
                      <a:pt x="18621" y="16759"/>
                      <a:pt x="18621" y="16759"/>
                      <a:pt x="18621" y="16759"/>
                    </a:cubicBezTo>
                    <a:cubicBezTo>
                      <a:pt x="18621" y="16759"/>
                      <a:pt x="18621" y="16759"/>
                      <a:pt x="18621" y="16759"/>
                    </a:cubicBezTo>
                    <a:cubicBezTo>
                      <a:pt x="18621" y="16572"/>
                      <a:pt x="18807" y="16386"/>
                      <a:pt x="18807" y="16386"/>
                    </a:cubicBezTo>
                    <a:cubicBezTo>
                      <a:pt x="18993" y="16386"/>
                      <a:pt x="18993" y="16386"/>
                      <a:pt x="18993" y="16386"/>
                    </a:cubicBezTo>
                    <a:cubicBezTo>
                      <a:pt x="18993" y="16386"/>
                      <a:pt x="19179" y="16386"/>
                      <a:pt x="19179" y="16386"/>
                    </a:cubicBezTo>
                    <a:cubicBezTo>
                      <a:pt x="19179" y="16386"/>
                      <a:pt x="19179" y="16386"/>
                      <a:pt x="19179" y="16386"/>
                    </a:cubicBezTo>
                    <a:cubicBezTo>
                      <a:pt x="19179" y="16386"/>
                      <a:pt x="19179" y="16386"/>
                      <a:pt x="19366" y="16386"/>
                    </a:cubicBezTo>
                    <a:cubicBezTo>
                      <a:pt x="19366" y="16386"/>
                      <a:pt x="19366" y="16386"/>
                      <a:pt x="19366" y="16386"/>
                    </a:cubicBezTo>
                    <a:cubicBezTo>
                      <a:pt x="19552" y="16200"/>
                      <a:pt x="19552" y="16200"/>
                      <a:pt x="19552" y="16200"/>
                    </a:cubicBezTo>
                    <a:cubicBezTo>
                      <a:pt x="19552" y="16200"/>
                      <a:pt x="19552" y="16014"/>
                      <a:pt x="19552" y="16014"/>
                    </a:cubicBezTo>
                    <a:cubicBezTo>
                      <a:pt x="19552" y="16014"/>
                      <a:pt x="19552" y="16014"/>
                      <a:pt x="19552" y="16014"/>
                    </a:cubicBezTo>
                    <a:cubicBezTo>
                      <a:pt x="19552" y="15828"/>
                      <a:pt x="19552" y="15828"/>
                      <a:pt x="19552" y="15828"/>
                    </a:cubicBezTo>
                    <a:cubicBezTo>
                      <a:pt x="19552" y="15828"/>
                      <a:pt x="19366" y="15828"/>
                      <a:pt x="19366" y="15828"/>
                    </a:cubicBezTo>
                    <a:cubicBezTo>
                      <a:pt x="19366" y="15828"/>
                      <a:pt x="19366" y="15828"/>
                      <a:pt x="19366" y="15828"/>
                    </a:cubicBezTo>
                    <a:cubicBezTo>
                      <a:pt x="19366" y="15641"/>
                      <a:pt x="19366" y="15641"/>
                      <a:pt x="19366" y="15641"/>
                    </a:cubicBezTo>
                    <a:cubicBezTo>
                      <a:pt x="19366" y="15641"/>
                      <a:pt x="19366" y="15641"/>
                      <a:pt x="19366" y="15641"/>
                    </a:cubicBezTo>
                    <a:cubicBezTo>
                      <a:pt x="19552" y="15641"/>
                      <a:pt x="19552" y="15641"/>
                      <a:pt x="19552" y="15641"/>
                    </a:cubicBezTo>
                    <a:cubicBezTo>
                      <a:pt x="19552" y="15641"/>
                      <a:pt x="19552" y="15641"/>
                      <a:pt x="19552" y="15455"/>
                    </a:cubicBezTo>
                    <a:cubicBezTo>
                      <a:pt x="19552" y="15455"/>
                      <a:pt x="19552" y="15455"/>
                      <a:pt x="19552" y="15455"/>
                    </a:cubicBezTo>
                    <a:cubicBezTo>
                      <a:pt x="19552" y="15455"/>
                      <a:pt x="19552" y="15455"/>
                      <a:pt x="19552" y="15455"/>
                    </a:cubicBezTo>
                    <a:cubicBezTo>
                      <a:pt x="19552" y="15455"/>
                      <a:pt x="19552" y="15455"/>
                      <a:pt x="19552" y="15455"/>
                    </a:cubicBezTo>
                    <a:cubicBezTo>
                      <a:pt x="19552" y="15641"/>
                      <a:pt x="19552" y="15641"/>
                      <a:pt x="19552" y="15641"/>
                    </a:cubicBezTo>
                    <a:cubicBezTo>
                      <a:pt x="19552" y="15455"/>
                      <a:pt x="19552" y="15455"/>
                      <a:pt x="19552" y="15455"/>
                    </a:cubicBezTo>
                    <a:cubicBezTo>
                      <a:pt x="19552" y="15455"/>
                      <a:pt x="19552" y="15455"/>
                      <a:pt x="19552" y="15455"/>
                    </a:cubicBezTo>
                    <a:cubicBezTo>
                      <a:pt x="19552" y="15455"/>
                      <a:pt x="19552" y="15455"/>
                      <a:pt x="19552" y="15455"/>
                    </a:cubicBezTo>
                    <a:cubicBezTo>
                      <a:pt x="19552" y="15455"/>
                      <a:pt x="19552" y="15455"/>
                      <a:pt x="19552" y="15455"/>
                    </a:cubicBezTo>
                    <a:cubicBezTo>
                      <a:pt x="19738" y="15455"/>
                      <a:pt x="19738" y="15455"/>
                      <a:pt x="19738" y="15455"/>
                    </a:cubicBezTo>
                    <a:cubicBezTo>
                      <a:pt x="19738" y="15455"/>
                      <a:pt x="19924" y="15269"/>
                      <a:pt x="19924" y="15269"/>
                    </a:cubicBezTo>
                    <a:cubicBezTo>
                      <a:pt x="19924" y="15083"/>
                      <a:pt x="19924" y="15083"/>
                      <a:pt x="19924" y="14897"/>
                    </a:cubicBezTo>
                    <a:cubicBezTo>
                      <a:pt x="19924" y="14897"/>
                      <a:pt x="19924" y="14897"/>
                      <a:pt x="19924" y="14897"/>
                    </a:cubicBezTo>
                    <a:cubicBezTo>
                      <a:pt x="19924" y="14897"/>
                      <a:pt x="19924" y="14710"/>
                      <a:pt x="19924" y="14710"/>
                    </a:cubicBezTo>
                    <a:cubicBezTo>
                      <a:pt x="19924" y="14710"/>
                      <a:pt x="19924" y="14710"/>
                      <a:pt x="19924" y="14710"/>
                    </a:cubicBezTo>
                    <a:cubicBezTo>
                      <a:pt x="19924" y="14710"/>
                      <a:pt x="19924" y="14710"/>
                      <a:pt x="19924" y="14710"/>
                    </a:cubicBezTo>
                    <a:cubicBezTo>
                      <a:pt x="19924" y="14710"/>
                      <a:pt x="19924" y="14710"/>
                      <a:pt x="19924" y="14710"/>
                    </a:cubicBezTo>
                    <a:cubicBezTo>
                      <a:pt x="19924" y="14710"/>
                      <a:pt x="19924" y="14524"/>
                      <a:pt x="19924" y="14524"/>
                    </a:cubicBezTo>
                    <a:cubicBezTo>
                      <a:pt x="19924" y="14524"/>
                      <a:pt x="20110" y="14524"/>
                      <a:pt x="20110" y="14524"/>
                    </a:cubicBezTo>
                    <a:cubicBezTo>
                      <a:pt x="20110" y="14524"/>
                      <a:pt x="20110" y="14524"/>
                      <a:pt x="20110" y="14524"/>
                    </a:cubicBezTo>
                    <a:cubicBezTo>
                      <a:pt x="20110" y="14524"/>
                      <a:pt x="20110" y="14524"/>
                      <a:pt x="20110" y="14524"/>
                    </a:cubicBezTo>
                    <a:cubicBezTo>
                      <a:pt x="20297" y="14338"/>
                      <a:pt x="20297" y="14338"/>
                      <a:pt x="20297" y="14338"/>
                    </a:cubicBezTo>
                    <a:cubicBezTo>
                      <a:pt x="20297" y="14338"/>
                      <a:pt x="20297" y="14152"/>
                      <a:pt x="20297" y="14152"/>
                    </a:cubicBezTo>
                    <a:cubicBezTo>
                      <a:pt x="20297" y="14152"/>
                      <a:pt x="20297" y="14152"/>
                      <a:pt x="20297" y="14152"/>
                    </a:cubicBezTo>
                    <a:cubicBezTo>
                      <a:pt x="20297" y="14152"/>
                      <a:pt x="20297" y="13966"/>
                      <a:pt x="20297" y="13966"/>
                    </a:cubicBezTo>
                    <a:cubicBezTo>
                      <a:pt x="20483" y="13966"/>
                      <a:pt x="20483" y="13779"/>
                      <a:pt x="20669" y="13779"/>
                    </a:cubicBezTo>
                    <a:cubicBezTo>
                      <a:pt x="20669" y="13779"/>
                      <a:pt x="20669" y="13779"/>
                      <a:pt x="20669" y="13779"/>
                    </a:cubicBezTo>
                    <a:cubicBezTo>
                      <a:pt x="20669" y="13779"/>
                      <a:pt x="20669" y="13593"/>
                      <a:pt x="20669" y="13593"/>
                    </a:cubicBezTo>
                    <a:cubicBezTo>
                      <a:pt x="20669" y="13593"/>
                      <a:pt x="20669" y="13407"/>
                      <a:pt x="20669" y="13407"/>
                    </a:cubicBezTo>
                    <a:cubicBezTo>
                      <a:pt x="20669" y="13407"/>
                      <a:pt x="20669" y="13407"/>
                      <a:pt x="20669" y="13407"/>
                    </a:cubicBezTo>
                    <a:cubicBezTo>
                      <a:pt x="20669" y="13221"/>
                      <a:pt x="20669" y="13221"/>
                      <a:pt x="20669" y="13034"/>
                    </a:cubicBezTo>
                    <a:cubicBezTo>
                      <a:pt x="20669" y="13034"/>
                      <a:pt x="20669" y="13034"/>
                      <a:pt x="20855" y="12848"/>
                    </a:cubicBezTo>
                    <a:cubicBezTo>
                      <a:pt x="20855" y="12848"/>
                      <a:pt x="20855" y="12848"/>
                      <a:pt x="20855" y="12848"/>
                    </a:cubicBezTo>
                    <a:cubicBezTo>
                      <a:pt x="20855" y="12848"/>
                      <a:pt x="20855" y="12848"/>
                      <a:pt x="20855" y="12848"/>
                    </a:cubicBezTo>
                    <a:cubicBezTo>
                      <a:pt x="20855" y="12662"/>
                      <a:pt x="20855" y="12662"/>
                      <a:pt x="20855" y="12662"/>
                    </a:cubicBezTo>
                    <a:cubicBezTo>
                      <a:pt x="20855" y="12662"/>
                      <a:pt x="20855" y="12662"/>
                      <a:pt x="20855" y="12662"/>
                    </a:cubicBezTo>
                    <a:cubicBezTo>
                      <a:pt x="20855" y="12662"/>
                      <a:pt x="20855" y="12662"/>
                      <a:pt x="20855" y="12662"/>
                    </a:cubicBezTo>
                    <a:cubicBezTo>
                      <a:pt x="20855" y="12662"/>
                      <a:pt x="20855" y="12662"/>
                      <a:pt x="20855" y="12662"/>
                    </a:cubicBezTo>
                    <a:cubicBezTo>
                      <a:pt x="20855" y="12848"/>
                      <a:pt x="20855" y="12848"/>
                      <a:pt x="20855" y="12848"/>
                    </a:cubicBezTo>
                    <a:cubicBezTo>
                      <a:pt x="20855" y="12662"/>
                      <a:pt x="20855" y="12662"/>
                      <a:pt x="20855" y="12662"/>
                    </a:cubicBezTo>
                    <a:cubicBezTo>
                      <a:pt x="20855" y="12476"/>
                      <a:pt x="20855" y="12290"/>
                      <a:pt x="20855" y="12103"/>
                    </a:cubicBezTo>
                    <a:cubicBezTo>
                      <a:pt x="20855" y="12103"/>
                      <a:pt x="20855" y="11917"/>
                      <a:pt x="20855" y="11917"/>
                    </a:cubicBezTo>
                    <a:cubicBezTo>
                      <a:pt x="20855" y="11731"/>
                      <a:pt x="20855" y="11545"/>
                      <a:pt x="21041" y="11545"/>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359"/>
                      <a:pt x="21041" y="11359"/>
                      <a:pt x="21041" y="11359"/>
                    </a:cubicBezTo>
                    <a:cubicBezTo>
                      <a:pt x="21041" y="11172"/>
                      <a:pt x="21041" y="11172"/>
                      <a:pt x="21041" y="11172"/>
                    </a:cubicBezTo>
                    <a:cubicBezTo>
                      <a:pt x="21041" y="11172"/>
                      <a:pt x="21041" y="11172"/>
                      <a:pt x="21041" y="11172"/>
                    </a:cubicBezTo>
                    <a:cubicBezTo>
                      <a:pt x="21041" y="11172"/>
                      <a:pt x="21041" y="11172"/>
                      <a:pt x="21041" y="11172"/>
                    </a:cubicBezTo>
                    <a:cubicBezTo>
                      <a:pt x="21041" y="11172"/>
                      <a:pt x="21041" y="11172"/>
                      <a:pt x="21228" y="11172"/>
                    </a:cubicBezTo>
                    <a:cubicBezTo>
                      <a:pt x="21228" y="11172"/>
                      <a:pt x="21228" y="11172"/>
                      <a:pt x="21228" y="11172"/>
                    </a:cubicBezTo>
                    <a:cubicBezTo>
                      <a:pt x="21228" y="10800"/>
                      <a:pt x="21228" y="10800"/>
                      <a:pt x="21228" y="10800"/>
                    </a:cubicBezTo>
                    <a:cubicBezTo>
                      <a:pt x="21228" y="10800"/>
                      <a:pt x="21228" y="10800"/>
                      <a:pt x="21228" y="10614"/>
                    </a:cubicBezTo>
                    <a:cubicBezTo>
                      <a:pt x="21228" y="10614"/>
                      <a:pt x="21228" y="10614"/>
                      <a:pt x="21228" y="10614"/>
                    </a:cubicBezTo>
                    <a:cubicBezTo>
                      <a:pt x="21041" y="10614"/>
                      <a:pt x="21041" y="10614"/>
                      <a:pt x="21041" y="10614"/>
                    </a:cubicBezTo>
                    <a:cubicBezTo>
                      <a:pt x="21041" y="10614"/>
                      <a:pt x="21041" y="10428"/>
                      <a:pt x="21041" y="10428"/>
                    </a:cubicBezTo>
                    <a:cubicBezTo>
                      <a:pt x="21041" y="10428"/>
                      <a:pt x="21041" y="10428"/>
                      <a:pt x="21041" y="10428"/>
                    </a:cubicBezTo>
                    <a:cubicBezTo>
                      <a:pt x="21041" y="10428"/>
                      <a:pt x="21041" y="10241"/>
                      <a:pt x="21228" y="10241"/>
                    </a:cubicBezTo>
                    <a:cubicBezTo>
                      <a:pt x="21228" y="10241"/>
                      <a:pt x="21228" y="10241"/>
                      <a:pt x="21228" y="10241"/>
                    </a:cubicBezTo>
                    <a:cubicBezTo>
                      <a:pt x="21228" y="10241"/>
                      <a:pt x="21228" y="10241"/>
                      <a:pt x="21228" y="10241"/>
                    </a:cubicBezTo>
                    <a:cubicBezTo>
                      <a:pt x="21228" y="10055"/>
                      <a:pt x="21228" y="10055"/>
                      <a:pt x="21228" y="10055"/>
                    </a:cubicBezTo>
                    <a:cubicBezTo>
                      <a:pt x="21228" y="10055"/>
                      <a:pt x="21228" y="10055"/>
                      <a:pt x="21228" y="10055"/>
                    </a:cubicBezTo>
                    <a:cubicBezTo>
                      <a:pt x="21228" y="9869"/>
                      <a:pt x="21228" y="9869"/>
                      <a:pt x="21228" y="9869"/>
                    </a:cubicBezTo>
                    <a:cubicBezTo>
                      <a:pt x="21228" y="9869"/>
                      <a:pt x="21228" y="9869"/>
                      <a:pt x="21228" y="9869"/>
                    </a:cubicBezTo>
                    <a:cubicBezTo>
                      <a:pt x="21228" y="9683"/>
                      <a:pt x="21228" y="9683"/>
                      <a:pt x="21228" y="9683"/>
                    </a:cubicBezTo>
                    <a:cubicBezTo>
                      <a:pt x="21228" y="9683"/>
                      <a:pt x="21228" y="9683"/>
                      <a:pt x="21228" y="9683"/>
                    </a:cubicBezTo>
                    <a:cubicBezTo>
                      <a:pt x="21228" y="9310"/>
                      <a:pt x="21228" y="9310"/>
                      <a:pt x="21228" y="9310"/>
                    </a:cubicBezTo>
                    <a:cubicBezTo>
                      <a:pt x="21228" y="9310"/>
                      <a:pt x="21228" y="9310"/>
                      <a:pt x="21228" y="9310"/>
                    </a:cubicBezTo>
                    <a:cubicBezTo>
                      <a:pt x="21228" y="9124"/>
                      <a:pt x="21414" y="9124"/>
                      <a:pt x="21228" y="9124"/>
                    </a:cubicBezTo>
                    <a:cubicBezTo>
                      <a:pt x="21228" y="8938"/>
                      <a:pt x="21041" y="8938"/>
                      <a:pt x="21041" y="8938"/>
                    </a:cubicBezTo>
                    <a:cubicBezTo>
                      <a:pt x="21041" y="8752"/>
                      <a:pt x="21041" y="8752"/>
                      <a:pt x="21041" y="8752"/>
                    </a:cubicBezTo>
                    <a:cubicBezTo>
                      <a:pt x="21041" y="8566"/>
                      <a:pt x="21041" y="8566"/>
                      <a:pt x="21041" y="8566"/>
                    </a:cubicBezTo>
                    <a:cubicBezTo>
                      <a:pt x="21041" y="8566"/>
                      <a:pt x="20855" y="8566"/>
                      <a:pt x="20855" y="8566"/>
                    </a:cubicBezTo>
                    <a:cubicBezTo>
                      <a:pt x="20855" y="8566"/>
                      <a:pt x="20855" y="8566"/>
                      <a:pt x="20855" y="8379"/>
                    </a:cubicBezTo>
                    <a:cubicBezTo>
                      <a:pt x="20855" y="8379"/>
                      <a:pt x="20855" y="8379"/>
                      <a:pt x="20855" y="8379"/>
                    </a:cubicBezTo>
                    <a:cubicBezTo>
                      <a:pt x="20855" y="8379"/>
                      <a:pt x="20855" y="8379"/>
                      <a:pt x="20855" y="8379"/>
                    </a:cubicBezTo>
                    <a:cubicBezTo>
                      <a:pt x="20855" y="8379"/>
                      <a:pt x="20855" y="8379"/>
                      <a:pt x="20855" y="8379"/>
                    </a:cubicBezTo>
                    <a:cubicBezTo>
                      <a:pt x="20855" y="8379"/>
                      <a:pt x="20855" y="8379"/>
                      <a:pt x="20855" y="8193"/>
                    </a:cubicBezTo>
                    <a:cubicBezTo>
                      <a:pt x="20855" y="8193"/>
                      <a:pt x="20855" y="8193"/>
                      <a:pt x="20669" y="8193"/>
                    </a:cubicBezTo>
                    <a:cubicBezTo>
                      <a:pt x="20669" y="8193"/>
                      <a:pt x="20669" y="8193"/>
                      <a:pt x="20669" y="8193"/>
                    </a:cubicBezTo>
                    <a:cubicBezTo>
                      <a:pt x="20669" y="8193"/>
                      <a:pt x="20669" y="8193"/>
                      <a:pt x="20669" y="8193"/>
                    </a:cubicBezTo>
                    <a:cubicBezTo>
                      <a:pt x="20669" y="8193"/>
                      <a:pt x="20669" y="8007"/>
                      <a:pt x="20669" y="8007"/>
                    </a:cubicBezTo>
                    <a:cubicBezTo>
                      <a:pt x="20669" y="8007"/>
                      <a:pt x="20669" y="8007"/>
                      <a:pt x="20669" y="8007"/>
                    </a:cubicBezTo>
                    <a:cubicBezTo>
                      <a:pt x="20669" y="8007"/>
                      <a:pt x="20669" y="8007"/>
                      <a:pt x="20669" y="8007"/>
                    </a:cubicBezTo>
                    <a:cubicBezTo>
                      <a:pt x="20669" y="8007"/>
                      <a:pt x="20669" y="7821"/>
                      <a:pt x="20669" y="7821"/>
                    </a:cubicBezTo>
                    <a:cubicBezTo>
                      <a:pt x="20669" y="7821"/>
                      <a:pt x="20483" y="7821"/>
                      <a:pt x="20483" y="7821"/>
                    </a:cubicBezTo>
                    <a:cubicBezTo>
                      <a:pt x="20483" y="7821"/>
                      <a:pt x="20483" y="7821"/>
                      <a:pt x="20483" y="7821"/>
                    </a:cubicBezTo>
                    <a:cubicBezTo>
                      <a:pt x="20483" y="7634"/>
                      <a:pt x="20483" y="7634"/>
                      <a:pt x="20483" y="7634"/>
                    </a:cubicBezTo>
                    <a:cubicBezTo>
                      <a:pt x="20297" y="7634"/>
                      <a:pt x="20297" y="7448"/>
                      <a:pt x="20297" y="7262"/>
                    </a:cubicBezTo>
                    <a:cubicBezTo>
                      <a:pt x="20297" y="7262"/>
                      <a:pt x="20297" y="7262"/>
                      <a:pt x="20297" y="7262"/>
                    </a:cubicBezTo>
                    <a:cubicBezTo>
                      <a:pt x="20297" y="7262"/>
                      <a:pt x="20297" y="7262"/>
                      <a:pt x="20297" y="7262"/>
                    </a:cubicBezTo>
                    <a:cubicBezTo>
                      <a:pt x="20297" y="7262"/>
                      <a:pt x="20297" y="7262"/>
                      <a:pt x="20297" y="7262"/>
                    </a:cubicBezTo>
                    <a:cubicBezTo>
                      <a:pt x="20297" y="7076"/>
                      <a:pt x="20110" y="7076"/>
                      <a:pt x="20110" y="7076"/>
                    </a:cubicBezTo>
                    <a:cubicBezTo>
                      <a:pt x="20110" y="7076"/>
                      <a:pt x="20110" y="7076"/>
                      <a:pt x="20110" y="7076"/>
                    </a:cubicBezTo>
                    <a:cubicBezTo>
                      <a:pt x="20110" y="6890"/>
                      <a:pt x="20110" y="6890"/>
                      <a:pt x="20110" y="6890"/>
                    </a:cubicBezTo>
                    <a:cubicBezTo>
                      <a:pt x="20110" y="6890"/>
                      <a:pt x="19924" y="6890"/>
                      <a:pt x="19924" y="6890"/>
                    </a:cubicBezTo>
                    <a:cubicBezTo>
                      <a:pt x="19924" y="6890"/>
                      <a:pt x="19924" y="6890"/>
                      <a:pt x="19924" y="6890"/>
                    </a:cubicBezTo>
                    <a:cubicBezTo>
                      <a:pt x="19924" y="6890"/>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703"/>
                      <a:pt x="19924" y="6703"/>
                      <a:pt x="19924" y="6703"/>
                    </a:cubicBezTo>
                    <a:cubicBezTo>
                      <a:pt x="19924" y="6517"/>
                      <a:pt x="19924" y="6517"/>
                      <a:pt x="19924" y="6517"/>
                    </a:cubicBezTo>
                    <a:cubicBezTo>
                      <a:pt x="19924" y="6517"/>
                      <a:pt x="19924" y="6517"/>
                      <a:pt x="19924" y="6517"/>
                    </a:cubicBezTo>
                    <a:cubicBezTo>
                      <a:pt x="19738" y="6517"/>
                      <a:pt x="19738" y="6517"/>
                      <a:pt x="19738" y="6517"/>
                    </a:cubicBezTo>
                    <a:cubicBezTo>
                      <a:pt x="19738" y="6331"/>
                      <a:pt x="19552" y="6331"/>
                      <a:pt x="19552" y="6145"/>
                    </a:cubicBezTo>
                    <a:cubicBezTo>
                      <a:pt x="19552" y="5959"/>
                      <a:pt x="19552" y="5959"/>
                      <a:pt x="19552" y="5959"/>
                    </a:cubicBezTo>
                    <a:cubicBezTo>
                      <a:pt x="19366" y="5959"/>
                      <a:pt x="19366" y="5772"/>
                      <a:pt x="19179" y="5772"/>
                    </a:cubicBezTo>
                    <a:cubicBezTo>
                      <a:pt x="19366" y="5772"/>
                      <a:pt x="19366" y="5772"/>
                      <a:pt x="19366" y="5772"/>
                    </a:cubicBezTo>
                    <a:cubicBezTo>
                      <a:pt x="19366" y="5586"/>
                      <a:pt x="19366" y="5586"/>
                      <a:pt x="19366" y="5586"/>
                    </a:cubicBezTo>
                    <a:cubicBezTo>
                      <a:pt x="19366" y="5772"/>
                      <a:pt x="19366" y="5772"/>
                      <a:pt x="19366" y="5772"/>
                    </a:cubicBezTo>
                    <a:cubicBezTo>
                      <a:pt x="19552" y="5772"/>
                      <a:pt x="19552" y="5772"/>
                      <a:pt x="19552" y="5772"/>
                    </a:cubicBezTo>
                    <a:cubicBezTo>
                      <a:pt x="19552" y="5772"/>
                      <a:pt x="19552" y="5772"/>
                      <a:pt x="19552" y="5772"/>
                    </a:cubicBezTo>
                    <a:cubicBezTo>
                      <a:pt x="19552" y="5772"/>
                      <a:pt x="19552" y="5772"/>
                      <a:pt x="19552" y="5772"/>
                    </a:cubicBezTo>
                    <a:cubicBezTo>
                      <a:pt x="19552" y="5772"/>
                      <a:pt x="19552" y="5772"/>
                      <a:pt x="19552" y="5772"/>
                    </a:cubicBezTo>
                    <a:cubicBezTo>
                      <a:pt x="19552" y="5959"/>
                      <a:pt x="19552" y="5959"/>
                      <a:pt x="19552" y="5959"/>
                    </a:cubicBezTo>
                    <a:cubicBezTo>
                      <a:pt x="19552" y="5959"/>
                      <a:pt x="19552" y="5959"/>
                      <a:pt x="19552" y="5959"/>
                    </a:cubicBezTo>
                    <a:cubicBezTo>
                      <a:pt x="19552" y="5959"/>
                      <a:pt x="19552" y="5959"/>
                      <a:pt x="19552" y="5959"/>
                    </a:cubicBezTo>
                    <a:cubicBezTo>
                      <a:pt x="19552" y="5959"/>
                      <a:pt x="19552" y="5959"/>
                      <a:pt x="19552" y="5959"/>
                    </a:cubicBezTo>
                    <a:cubicBezTo>
                      <a:pt x="19552" y="6145"/>
                      <a:pt x="19552" y="6145"/>
                      <a:pt x="19552" y="6145"/>
                    </a:cubicBezTo>
                    <a:cubicBezTo>
                      <a:pt x="19738" y="6145"/>
                      <a:pt x="19738" y="6145"/>
                      <a:pt x="19738" y="6145"/>
                    </a:cubicBezTo>
                    <a:cubicBezTo>
                      <a:pt x="19738" y="6145"/>
                      <a:pt x="19738" y="6145"/>
                      <a:pt x="19738" y="6145"/>
                    </a:cubicBezTo>
                    <a:cubicBezTo>
                      <a:pt x="19738" y="6145"/>
                      <a:pt x="19738" y="6145"/>
                      <a:pt x="19738" y="6145"/>
                    </a:cubicBezTo>
                    <a:cubicBezTo>
                      <a:pt x="19738" y="6145"/>
                      <a:pt x="19738" y="6145"/>
                      <a:pt x="19738" y="6145"/>
                    </a:cubicBezTo>
                    <a:cubicBezTo>
                      <a:pt x="19738" y="6331"/>
                      <a:pt x="19738" y="6331"/>
                      <a:pt x="19738" y="6331"/>
                    </a:cubicBezTo>
                    <a:cubicBezTo>
                      <a:pt x="19738" y="6331"/>
                      <a:pt x="19924" y="6331"/>
                      <a:pt x="19924" y="6331"/>
                    </a:cubicBezTo>
                    <a:cubicBezTo>
                      <a:pt x="19924" y="6331"/>
                      <a:pt x="19924" y="6331"/>
                      <a:pt x="19924" y="6331"/>
                    </a:cubicBezTo>
                    <a:cubicBezTo>
                      <a:pt x="19924" y="6331"/>
                      <a:pt x="19924" y="6517"/>
                      <a:pt x="19924" y="6517"/>
                    </a:cubicBezTo>
                    <a:cubicBezTo>
                      <a:pt x="20110" y="6517"/>
                      <a:pt x="20110" y="6517"/>
                      <a:pt x="20110" y="6517"/>
                    </a:cubicBezTo>
                    <a:cubicBezTo>
                      <a:pt x="20110" y="6703"/>
                      <a:pt x="20110" y="6703"/>
                      <a:pt x="20110" y="6703"/>
                    </a:cubicBezTo>
                    <a:cubicBezTo>
                      <a:pt x="20110" y="6703"/>
                      <a:pt x="20110" y="6703"/>
                      <a:pt x="20110" y="6703"/>
                    </a:cubicBezTo>
                    <a:cubicBezTo>
                      <a:pt x="20110" y="6703"/>
                      <a:pt x="20110" y="6703"/>
                      <a:pt x="20110" y="6703"/>
                    </a:cubicBezTo>
                    <a:cubicBezTo>
                      <a:pt x="20110" y="6703"/>
                      <a:pt x="20110" y="6890"/>
                      <a:pt x="20110" y="6890"/>
                    </a:cubicBezTo>
                    <a:cubicBezTo>
                      <a:pt x="20297" y="6890"/>
                      <a:pt x="20297" y="6890"/>
                      <a:pt x="20297" y="6890"/>
                    </a:cubicBezTo>
                    <a:cubicBezTo>
                      <a:pt x="20297" y="6890"/>
                      <a:pt x="20297" y="6890"/>
                      <a:pt x="20297" y="6890"/>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076"/>
                      <a:pt x="20297" y="7076"/>
                      <a:pt x="20297" y="7076"/>
                    </a:cubicBezTo>
                    <a:cubicBezTo>
                      <a:pt x="20297" y="7262"/>
                      <a:pt x="20297" y="7262"/>
                      <a:pt x="20297" y="7262"/>
                    </a:cubicBezTo>
                    <a:cubicBezTo>
                      <a:pt x="20483" y="7262"/>
                      <a:pt x="20483" y="7262"/>
                      <a:pt x="20483" y="7262"/>
                    </a:cubicBezTo>
                    <a:cubicBezTo>
                      <a:pt x="20483" y="7262"/>
                      <a:pt x="20483" y="7448"/>
                      <a:pt x="20483" y="7448"/>
                    </a:cubicBezTo>
                    <a:cubicBezTo>
                      <a:pt x="20483" y="7448"/>
                      <a:pt x="20483" y="7448"/>
                      <a:pt x="20483" y="7448"/>
                    </a:cubicBezTo>
                    <a:cubicBezTo>
                      <a:pt x="20483" y="7448"/>
                      <a:pt x="20483" y="7448"/>
                      <a:pt x="20483" y="7448"/>
                    </a:cubicBezTo>
                    <a:cubicBezTo>
                      <a:pt x="20483" y="7448"/>
                      <a:pt x="20483" y="7634"/>
                      <a:pt x="20669" y="7634"/>
                    </a:cubicBezTo>
                    <a:cubicBezTo>
                      <a:pt x="20669" y="7634"/>
                      <a:pt x="20669" y="7634"/>
                      <a:pt x="20669" y="7634"/>
                    </a:cubicBezTo>
                    <a:cubicBezTo>
                      <a:pt x="20669" y="7634"/>
                      <a:pt x="20669" y="7634"/>
                      <a:pt x="20669" y="7634"/>
                    </a:cubicBezTo>
                    <a:cubicBezTo>
                      <a:pt x="20669" y="7821"/>
                      <a:pt x="20669" y="7821"/>
                      <a:pt x="20669" y="7821"/>
                    </a:cubicBezTo>
                    <a:cubicBezTo>
                      <a:pt x="20669" y="7821"/>
                      <a:pt x="20669" y="7821"/>
                      <a:pt x="20669" y="7821"/>
                    </a:cubicBezTo>
                    <a:cubicBezTo>
                      <a:pt x="20669" y="7821"/>
                      <a:pt x="20669" y="7821"/>
                      <a:pt x="20669" y="7821"/>
                    </a:cubicBezTo>
                    <a:cubicBezTo>
                      <a:pt x="20669" y="7821"/>
                      <a:pt x="20669" y="8007"/>
                      <a:pt x="20669" y="8007"/>
                    </a:cubicBezTo>
                    <a:cubicBezTo>
                      <a:pt x="20855" y="8007"/>
                      <a:pt x="20855" y="8007"/>
                      <a:pt x="20855" y="8193"/>
                    </a:cubicBezTo>
                    <a:cubicBezTo>
                      <a:pt x="21041" y="8193"/>
                      <a:pt x="21041" y="8193"/>
                      <a:pt x="21041" y="8193"/>
                    </a:cubicBezTo>
                    <a:cubicBezTo>
                      <a:pt x="21041" y="8007"/>
                      <a:pt x="21041" y="8007"/>
                      <a:pt x="21041" y="8007"/>
                    </a:cubicBezTo>
                    <a:cubicBezTo>
                      <a:pt x="21041" y="7821"/>
                      <a:pt x="20855" y="7634"/>
                      <a:pt x="20855" y="7262"/>
                    </a:cubicBezTo>
                    <a:cubicBezTo>
                      <a:pt x="20855" y="7076"/>
                      <a:pt x="20855" y="7076"/>
                      <a:pt x="20855" y="6890"/>
                    </a:cubicBezTo>
                    <a:close/>
                    <a:moveTo>
                      <a:pt x="14710" y="931"/>
                    </a:moveTo>
                    <a:cubicBezTo>
                      <a:pt x="14710" y="931"/>
                      <a:pt x="14524" y="931"/>
                      <a:pt x="14524" y="1117"/>
                    </a:cubicBezTo>
                    <a:cubicBezTo>
                      <a:pt x="14524" y="1117"/>
                      <a:pt x="14524" y="1117"/>
                      <a:pt x="14524" y="1117"/>
                    </a:cubicBezTo>
                    <a:cubicBezTo>
                      <a:pt x="14524" y="1117"/>
                      <a:pt x="14524" y="1117"/>
                      <a:pt x="14524" y="1117"/>
                    </a:cubicBezTo>
                    <a:cubicBezTo>
                      <a:pt x="14524" y="1303"/>
                      <a:pt x="14524" y="1303"/>
                      <a:pt x="14524" y="1303"/>
                    </a:cubicBezTo>
                    <a:cubicBezTo>
                      <a:pt x="14524" y="1303"/>
                      <a:pt x="14710" y="1303"/>
                      <a:pt x="14710" y="1303"/>
                    </a:cubicBezTo>
                    <a:cubicBezTo>
                      <a:pt x="14710" y="1490"/>
                      <a:pt x="14710" y="1490"/>
                      <a:pt x="14710" y="1490"/>
                    </a:cubicBezTo>
                    <a:cubicBezTo>
                      <a:pt x="14710" y="1303"/>
                      <a:pt x="14710" y="1303"/>
                      <a:pt x="14710" y="1303"/>
                    </a:cubicBezTo>
                    <a:cubicBezTo>
                      <a:pt x="14710" y="1303"/>
                      <a:pt x="14710" y="1303"/>
                      <a:pt x="14710" y="1303"/>
                    </a:cubicBezTo>
                    <a:cubicBezTo>
                      <a:pt x="14710" y="1303"/>
                      <a:pt x="14710" y="1490"/>
                      <a:pt x="14710" y="1490"/>
                    </a:cubicBezTo>
                    <a:cubicBezTo>
                      <a:pt x="14710" y="1490"/>
                      <a:pt x="14710" y="1490"/>
                      <a:pt x="14710" y="1490"/>
                    </a:cubicBezTo>
                    <a:cubicBezTo>
                      <a:pt x="14524" y="1490"/>
                      <a:pt x="14524" y="1490"/>
                      <a:pt x="14524" y="1490"/>
                    </a:cubicBezTo>
                    <a:cubicBezTo>
                      <a:pt x="14524" y="1490"/>
                      <a:pt x="14524" y="1490"/>
                      <a:pt x="14524" y="1490"/>
                    </a:cubicBezTo>
                    <a:cubicBezTo>
                      <a:pt x="14524" y="1490"/>
                      <a:pt x="14524" y="1490"/>
                      <a:pt x="14524" y="1490"/>
                    </a:cubicBezTo>
                    <a:cubicBezTo>
                      <a:pt x="14524" y="1490"/>
                      <a:pt x="14524" y="1490"/>
                      <a:pt x="14524" y="1490"/>
                    </a:cubicBezTo>
                    <a:cubicBezTo>
                      <a:pt x="14524" y="1862"/>
                      <a:pt x="14524" y="1862"/>
                      <a:pt x="14524" y="1862"/>
                    </a:cubicBezTo>
                    <a:cubicBezTo>
                      <a:pt x="14710" y="1862"/>
                      <a:pt x="14710" y="1862"/>
                      <a:pt x="14710" y="1862"/>
                    </a:cubicBezTo>
                    <a:cubicBezTo>
                      <a:pt x="14710" y="1862"/>
                      <a:pt x="14710" y="1862"/>
                      <a:pt x="14710" y="1862"/>
                    </a:cubicBezTo>
                    <a:cubicBezTo>
                      <a:pt x="14897" y="1862"/>
                      <a:pt x="14897" y="1862"/>
                      <a:pt x="14897" y="1862"/>
                    </a:cubicBezTo>
                    <a:cubicBezTo>
                      <a:pt x="14897" y="1862"/>
                      <a:pt x="14897" y="1862"/>
                      <a:pt x="14897" y="1862"/>
                    </a:cubicBezTo>
                    <a:cubicBezTo>
                      <a:pt x="15083" y="1862"/>
                      <a:pt x="15083" y="1862"/>
                      <a:pt x="15083" y="1862"/>
                    </a:cubicBezTo>
                    <a:cubicBezTo>
                      <a:pt x="15083" y="1862"/>
                      <a:pt x="15083" y="1862"/>
                      <a:pt x="15083" y="1862"/>
                    </a:cubicBezTo>
                    <a:cubicBezTo>
                      <a:pt x="15083" y="1676"/>
                      <a:pt x="15083" y="1676"/>
                      <a:pt x="15083" y="1676"/>
                    </a:cubicBezTo>
                    <a:cubicBezTo>
                      <a:pt x="15083" y="1676"/>
                      <a:pt x="15083" y="1676"/>
                      <a:pt x="15083" y="1676"/>
                    </a:cubicBezTo>
                    <a:cubicBezTo>
                      <a:pt x="15083" y="1676"/>
                      <a:pt x="15083"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4897" y="1490"/>
                    </a:cubicBezTo>
                    <a:cubicBezTo>
                      <a:pt x="14897" y="1490"/>
                      <a:pt x="14897" y="1490"/>
                      <a:pt x="15083" y="1303"/>
                    </a:cubicBezTo>
                    <a:cubicBezTo>
                      <a:pt x="15083" y="1303"/>
                      <a:pt x="15083" y="1303"/>
                      <a:pt x="15083" y="1117"/>
                    </a:cubicBezTo>
                    <a:cubicBezTo>
                      <a:pt x="15083" y="1117"/>
                      <a:pt x="15083" y="1117"/>
                      <a:pt x="15083" y="1117"/>
                    </a:cubicBezTo>
                    <a:cubicBezTo>
                      <a:pt x="15083" y="1117"/>
                      <a:pt x="15083" y="1117"/>
                      <a:pt x="15083" y="1117"/>
                    </a:cubicBezTo>
                    <a:cubicBezTo>
                      <a:pt x="15083" y="1117"/>
                      <a:pt x="15083" y="1117"/>
                      <a:pt x="15083" y="1117"/>
                    </a:cubicBezTo>
                    <a:cubicBezTo>
                      <a:pt x="14897" y="1117"/>
                      <a:pt x="14897" y="1117"/>
                      <a:pt x="14897" y="1117"/>
                    </a:cubicBezTo>
                    <a:cubicBezTo>
                      <a:pt x="14897" y="1117"/>
                      <a:pt x="14897" y="1117"/>
                      <a:pt x="14897" y="1117"/>
                    </a:cubicBezTo>
                    <a:cubicBezTo>
                      <a:pt x="14897" y="931"/>
                      <a:pt x="14897" y="931"/>
                      <a:pt x="14897" y="931"/>
                    </a:cubicBezTo>
                    <a:cubicBezTo>
                      <a:pt x="14897" y="931"/>
                      <a:pt x="14897" y="931"/>
                      <a:pt x="14897" y="931"/>
                    </a:cubicBezTo>
                    <a:cubicBezTo>
                      <a:pt x="14897" y="931"/>
                      <a:pt x="14897" y="931"/>
                      <a:pt x="14897" y="931"/>
                    </a:cubicBezTo>
                    <a:cubicBezTo>
                      <a:pt x="14710" y="931"/>
                      <a:pt x="14710" y="931"/>
                      <a:pt x="14710" y="931"/>
                    </a:cubicBezTo>
                    <a:cubicBezTo>
                      <a:pt x="14710" y="931"/>
                      <a:pt x="14710" y="931"/>
                      <a:pt x="14710" y="931"/>
                    </a:cubicBezTo>
                    <a:close/>
                    <a:moveTo>
                      <a:pt x="13966" y="931"/>
                    </a:moveTo>
                    <a:cubicBezTo>
                      <a:pt x="13966" y="931"/>
                      <a:pt x="13966" y="931"/>
                      <a:pt x="13966" y="931"/>
                    </a:cubicBezTo>
                    <a:cubicBezTo>
                      <a:pt x="13966" y="931"/>
                      <a:pt x="13966" y="931"/>
                      <a:pt x="13966" y="931"/>
                    </a:cubicBezTo>
                    <a:cubicBezTo>
                      <a:pt x="13966" y="931"/>
                      <a:pt x="13966" y="931"/>
                      <a:pt x="13966" y="931"/>
                    </a:cubicBezTo>
                    <a:cubicBezTo>
                      <a:pt x="13966" y="931"/>
                      <a:pt x="13966" y="931"/>
                      <a:pt x="13779" y="931"/>
                    </a:cubicBezTo>
                    <a:cubicBezTo>
                      <a:pt x="13779" y="931"/>
                      <a:pt x="13779" y="931"/>
                      <a:pt x="13779" y="931"/>
                    </a:cubicBezTo>
                    <a:cubicBezTo>
                      <a:pt x="13779" y="931"/>
                      <a:pt x="13779" y="931"/>
                      <a:pt x="13779" y="931"/>
                    </a:cubicBezTo>
                    <a:cubicBezTo>
                      <a:pt x="13779" y="1117"/>
                      <a:pt x="13779" y="1117"/>
                      <a:pt x="13779" y="1117"/>
                    </a:cubicBezTo>
                    <a:cubicBezTo>
                      <a:pt x="13779" y="1117"/>
                      <a:pt x="13779" y="1117"/>
                      <a:pt x="13779" y="1117"/>
                    </a:cubicBezTo>
                    <a:cubicBezTo>
                      <a:pt x="13779" y="1117"/>
                      <a:pt x="13779" y="1117"/>
                      <a:pt x="13779" y="1117"/>
                    </a:cubicBezTo>
                    <a:cubicBezTo>
                      <a:pt x="13779" y="1117"/>
                      <a:pt x="13779" y="1117"/>
                      <a:pt x="13779" y="1117"/>
                    </a:cubicBezTo>
                    <a:cubicBezTo>
                      <a:pt x="13593" y="1117"/>
                      <a:pt x="13593" y="1117"/>
                      <a:pt x="13593" y="1117"/>
                    </a:cubicBezTo>
                    <a:cubicBezTo>
                      <a:pt x="13593" y="1117"/>
                      <a:pt x="13593" y="1117"/>
                      <a:pt x="13593" y="1117"/>
                    </a:cubicBezTo>
                    <a:cubicBezTo>
                      <a:pt x="13593" y="1117"/>
                      <a:pt x="13593" y="1117"/>
                      <a:pt x="13593" y="1117"/>
                    </a:cubicBezTo>
                    <a:cubicBezTo>
                      <a:pt x="13593" y="1117"/>
                      <a:pt x="13593" y="1117"/>
                      <a:pt x="13593" y="1117"/>
                    </a:cubicBezTo>
                    <a:cubicBezTo>
                      <a:pt x="13593" y="1303"/>
                      <a:pt x="13593" y="1303"/>
                      <a:pt x="13593" y="1303"/>
                    </a:cubicBezTo>
                    <a:cubicBezTo>
                      <a:pt x="13593" y="1303"/>
                      <a:pt x="13593" y="1303"/>
                      <a:pt x="13593" y="1303"/>
                    </a:cubicBezTo>
                    <a:cubicBezTo>
                      <a:pt x="13593" y="1490"/>
                      <a:pt x="13593" y="1490"/>
                      <a:pt x="13593" y="1490"/>
                    </a:cubicBezTo>
                    <a:cubicBezTo>
                      <a:pt x="13593" y="1490"/>
                      <a:pt x="13593" y="1490"/>
                      <a:pt x="13593" y="1490"/>
                    </a:cubicBezTo>
                    <a:cubicBezTo>
                      <a:pt x="13593" y="1490"/>
                      <a:pt x="13593" y="1490"/>
                      <a:pt x="13593" y="1490"/>
                    </a:cubicBezTo>
                    <a:cubicBezTo>
                      <a:pt x="13593" y="1490"/>
                      <a:pt x="13593" y="1490"/>
                      <a:pt x="13593" y="1490"/>
                    </a:cubicBezTo>
                    <a:cubicBezTo>
                      <a:pt x="13779" y="1490"/>
                      <a:pt x="13779" y="1490"/>
                      <a:pt x="13779" y="1490"/>
                    </a:cubicBezTo>
                    <a:cubicBezTo>
                      <a:pt x="13779" y="1490"/>
                      <a:pt x="13779" y="1490"/>
                      <a:pt x="13779" y="1490"/>
                    </a:cubicBezTo>
                    <a:cubicBezTo>
                      <a:pt x="13779" y="1490"/>
                      <a:pt x="13779" y="1490"/>
                      <a:pt x="13779" y="1490"/>
                    </a:cubicBezTo>
                    <a:cubicBezTo>
                      <a:pt x="13779" y="1490"/>
                      <a:pt x="13779" y="1490"/>
                      <a:pt x="13779" y="1490"/>
                    </a:cubicBezTo>
                    <a:cubicBezTo>
                      <a:pt x="13779" y="1490"/>
                      <a:pt x="13779" y="1676"/>
                      <a:pt x="13779" y="1676"/>
                    </a:cubicBezTo>
                    <a:cubicBezTo>
                      <a:pt x="13779" y="1676"/>
                      <a:pt x="13966" y="1676"/>
                      <a:pt x="13966" y="1676"/>
                    </a:cubicBezTo>
                    <a:cubicBezTo>
                      <a:pt x="13966" y="1676"/>
                      <a:pt x="13966" y="1676"/>
                      <a:pt x="13966" y="1676"/>
                    </a:cubicBezTo>
                    <a:cubicBezTo>
                      <a:pt x="13966" y="1676"/>
                      <a:pt x="13966" y="1676"/>
                      <a:pt x="13966" y="1676"/>
                    </a:cubicBezTo>
                    <a:cubicBezTo>
                      <a:pt x="14152" y="1676"/>
                      <a:pt x="14152" y="1676"/>
                      <a:pt x="14152" y="1676"/>
                    </a:cubicBezTo>
                    <a:cubicBezTo>
                      <a:pt x="14152" y="1676"/>
                      <a:pt x="14152" y="1676"/>
                      <a:pt x="14152" y="1676"/>
                    </a:cubicBezTo>
                    <a:cubicBezTo>
                      <a:pt x="14338" y="1676"/>
                      <a:pt x="14338" y="1676"/>
                      <a:pt x="14338" y="1676"/>
                    </a:cubicBezTo>
                    <a:cubicBezTo>
                      <a:pt x="14338" y="1676"/>
                      <a:pt x="14338" y="1676"/>
                      <a:pt x="14338" y="1676"/>
                    </a:cubicBezTo>
                    <a:cubicBezTo>
                      <a:pt x="14338" y="1676"/>
                      <a:pt x="14338" y="1676"/>
                      <a:pt x="14338" y="1490"/>
                    </a:cubicBezTo>
                    <a:cubicBezTo>
                      <a:pt x="14524" y="1490"/>
                      <a:pt x="14524" y="1490"/>
                      <a:pt x="14524" y="1303"/>
                    </a:cubicBezTo>
                    <a:cubicBezTo>
                      <a:pt x="14524" y="1303"/>
                      <a:pt x="14524" y="1303"/>
                      <a:pt x="14338" y="1303"/>
                    </a:cubicBezTo>
                    <a:cubicBezTo>
                      <a:pt x="14338" y="1117"/>
                      <a:pt x="14338" y="1117"/>
                      <a:pt x="14338" y="1117"/>
                    </a:cubicBezTo>
                    <a:cubicBezTo>
                      <a:pt x="14338" y="1117"/>
                      <a:pt x="14338" y="1117"/>
                      <a:pt x="14338" y="1117"/>
                    </a:cubicBezTo>
                    <a:cubicBezTo>
                      <a:pt x="14338" y="1117"/>
                      <a:pt x="14338" y="1117"/>
                      <a:pt x="14338" y="1117"/>
                    </a:cubicBezTo>
                    <a:cubicBezTo>
                      <a:pt x="14338" y="1117"/>
                      <a:pt x="14524" y="1117"/>
                      <a:pt x="14524" y="931"/>
                    </a:cubicBezTo>
                    <a:cubicBezTo>
                      <a:pt x="14524" y="931"/>
                      <a:pt x="14524" y="931"/>
                      <a:pt x="14524" y="931"/>
                    </a:cubicBezTo>
                    <a:cubicBezTo>
                      <a:pt x="14524" y="931"/>
                      <a:pt x="14524" y="931"/>
                      <a:pt x="14524" y="931"/>
                    </a:cubicBezTo>
                    <a:cubicBezTo>
                      <a:pt x="14338" y="931"/>
                      <a:pt x="14338" y="931"/>
                      <a:pt x="14338" y="931"/>
                    </a:cubicBezTo>
                    <a:cubicBezTo>
                      <a:pt x="14338" y="931"/>
                      <a:pt x="14338" y="931"/>
                      <a:pt x="14338" y="931"/>
                    </a:cubicBezTo>
                    <a:cubicBezTo>
                      <a:pt x="14338" y="931"/>
                      <a:pt x="14338" y="931"/>
                      <a:pt x="14338" y="931"/>
                    </a:cubicBezTo>
                    <a:cubicBezTo>
                      <a:pt x="14338" y="745"/>
                      <a:pt x="14152" y="745"/>
                      <a:pt x="14152" y="745"/>
                    </a:cubicBezTo>
                    <a:cubicBezTo>
                      <a:pt x="14152" y="745"/>
                      <a:pt x="14152" y="745"/>
                      <a:pt x="14152" y="745"/>
                    </a:cubicBezTo>
                    <a:cubicBezTo>
                      <a:pt x="14152" y="745"/>
                      <a:pt x="14152" y="745"/>
                      <a:pt x="14152" y="745"/>
                    </a:cubicBezTo>
                    <a:cubicBezTo>
                      <a:pt x="14152" y="745"/>
                      <a:pt x="14152" y="745"/>
                      <a:pt x="14152" y="745"/>
                    </a:cubicBezTo>
                    <a:cubicBezTo>
                      <a:pt x="14152"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745"/>
                      <a:pt x="13966" y="745"/>
                      <a:pt x="13966" y="745"/>
                    </a:cubicBezTo>
                    <a:cubicBezTo>
                      <a:pt x="13966" y="559"/>
                      <a:pt x="13966" y="559"/>
                      <a:pt x="13966" y="559"/>
                    </a:cubicBezTo>
                    <a:cubicBezTo>
                      <a:pt x="13593" y="559"/>
                      <a:pt x="13593" y="559"/>
                      <a:pt x="13593" y="559"/>
                    </a:cubicBezTo>
                    <a:cubicBezTo>
                      <a:pt x="13593" y="745"/>
                      <a:pt x="13593" y="745"/>
                      <a:pt x="13593" y="745"/>
                    </a:cubicBezTo>
                    <a:cubicBezTo>
                      <a:pt x="13593" y="745"/>
                      <a:pt x="13593" y="745"/>
                      <a:pt x="13593" y="745"/>
                    </a:cubicBezTo>
                    <a:cubicBezTo>
                      <a:pt x="13593" y="745"/>
                      <a:pt x="13593" y="931"/>
                      <a:pt x="13593" y="931"/>
                    </a:cubicBezTo>
                    <a:cubicBezTo>
                      <a:pt x="13593" y="931"/>
                      <a:pt x="13593" y="931"/>
                      <a:pt x="13593" y="931"/>
                    </a:cubicBezTo>
                    <a:cubicBezTo>
                      <a:pt x="13966" y="931"/>
                      <a:pt x="13966" y="931"/>
                      <a:pt x="13966" y="931"/>
                    </a:cubicBezTo>
                    <a:cubicBezTo>
                      <a:pt x="13966" y="931"/>
                      <a:pt x="13966" y="931"/>
                      <a:pt x="13966" y="931"/>
                    </a:cubicBezTo>
                    <a:close/>
                    <a:moveTo>
                      <a:pt x="20855" y="14338"/>
                    </a:moveTo>
                    <a:cubicBezTo>
                      <a:pt x="21041" y="14152"/>
                      <a:pt x="21041" y="13966"/>
                      <a:pt x="21041" y="13779"/>
                    </a:cubicBezTo>
                    <a:cubicBezTo>
                      <a:pt x="21041" y="13779"/>
                      <a:pt x="21041" y="13779"/>
                      <a:pt x="21041" y="13779"/>
                    </a:cubicBezTo>
                    <a:cubicBezTo>
                      <a:pt x="21041" y="13779"/>
                      <a:pt x="21041" y="13779"/>
                      <a:pt x="21041" y="13779"/>
                    </a:cubicBezTo>
                    <a:cubicBezTo>
                      <a:pt x="21041" y="13779"/>
                      <a:pt x="21041" y="13779"/>
                      <a:pt x="21041" y="13779"/>
                    </a:cubicBezTo>
                    <a:cubicBezTo>
                      <a:pt x="21041" y="13779"/>
                      <a:pt x="21041" y="13779"/>
                      <a:pt x="21041" y="13779"/>
                    </a:cubicBezTo>
                    <a:cubicBezTo>
                      <a:pt x="21041" y="13779"/>
                      <a:pt x="21041" y="13779"/>
                      <a:pt x="20855" y="13593"/>
                    </a:cubicBezTo>
                    <a:cubicBezTo>
                      <a:pt x="20855" y="13779"/>
                      <a:pt x="20855" y="13779"/>
                      <a:pt x="20855" y="13779"/>
                    </a:cubicBezTo>
                    <a:cubicBezTo>
                      <a:pt x="20855" y="13779"/>
                      <a:pt x="20855" y="13779"/>
                      <a:pt x="20855" y="13779"/>
                    </a:cubicBezTo>
                    <a:cubicBezTo>
                      <a:pt x="20855" y="13779"/>
                      <a:pt x="20855" y="13779"/>
                      <a:pt x="20669" y="13779"/>
                    </a:cubicBezTo>
                    <a:cubicBezTo>
                      <a:pt x="20669" y="13966"/>
                      <a:pt x="20669" y="13966"/>
                      <a:pt x="20669" y="13966"/>
                    </a:cubicBezTo>
                    <a:cubicBezTo>
                      <a:pt x="20669" y="13966"/>
                      <a:pt x="20483" y="14152"/>
                      <a:pt x="20483" y="14152"/>
                    </a:cubicBezTo>
                    <a:cubicBezTo>
                      <a:pt x="20483" y="14152"/>
                      <a:pt x="20483" y="14152"/>
                      <a:pt x="20483" y="14152"/>
                    </a:cubicBezTo>
                    <a:cubicBezTo>
                      <a:pt x="20483" y="14152"/>
                      <a:pt x="20483" y="14152"/>
                      <a:pt x="20483" y="14152"/>
                    </a:cubicBezTo>
                    <a:cubicBezTo>
                      <a:pt x="20483" y="14152"/>
                      <a:pt x="20483" y="14338"/>
                      <a:pt x="20483" y="14338"/>
                    </a:cubicBezTo>
                    <a:cubicBezTo>
                      <a:pt x="20483" y="14338"/>
                      <a:pt x="20483" y="14338"/>
                      <a:pt x="20483" y="14338"/>
                    </a:cubicBezTo>
                    <a:cubicBezTo>
                      <a:pt x="20483" y="14338"/>
                      <a:pt x="20483" y="14338"/>
                      <a:pt x="20483" y="14338"/>
                    </a:cubicBezTo>
                    <a:cubicBezTo>
                      <a:pt x="20297" y="14524"/>
                      <a:pt x="20297" y="14524"/>
                      <a:pt x="20297" y="14710"/>
                    </a:cubicBezTo>
                    <a:cubicBezTo>
                      <a:pt x="20297" y="14710"/>
                      <a:pt x="20297" y="14710"/>
                      <a:pt x="20297" y="14710"/>
                    </a:cubicBezTo>
                    <a:cubicBezTo>
                      <a:pt x="20297" y="14710"/>
                      <a:pt x="20297" y="14710"/>
                      <a:pt x="20297" y="14710"/>
                    </a:cubicBezTo>
                    <a:cubicBezTo>
                      <a:pt x="20297" y="14710"/>
                      <a:pt x="20297" y="14897"/>
                      <a:pt x="20297" y="15083"/>
                    </a:cubicBezTo>
                    <a:cubicBezTo>
                      <a:pt x="20297" y="15083"/>
                      <a:pt x="20297" y="15083"/>
                      <a:pt x="20297" y="15083"/>
                    </a:cubicBezTo>
                    <a:cubicBezTo>
                      <a:pt x="20297" y="15269"/>
                      <a:pt x="20297" y="15269"/>
                      <a:pt x="20297" y="15269"/>
                    </a:cubicBezTo>
                    <a:cubicBezTo>
                      <a:pt x="20297" y="15269"/>
                      <a:pt x="20297" y="15269"/>
                      <a:pt x="20297" y="15269"/>
                    </a:cubicBezTo>
                    <a:cubicBezTo>
                      <a:pt x="20297" y="15269"/>
                      <a:pt x="20297" y="15269"/>
                      <a:pt x="20297" y="15269"/>
                    </a:cubicBezTo>
                    <a:cubicBezTo>
                      <a:pt x="20483" y="15269"/>
                      <a:pt x="20669" y="15083"/>
                      <a:pt x="20669" y="15083"/>
                    </a:cubicBezTo>
                    <a:cubicBezTo>
                      <a:pt x="20669" y="15083"/>
                      <a:pt x="20669" y="14897"/>
                      <a:pt x="20669" y="14897"/>
                    </a:cubicBezTo>
                    <a:cubicBezTo>
                      <a:pt x="20669" y="14897"/>
                      <a:pt x="20669" y="14897"/>
                      <a:pt x="20669" y="14897"/>
                    </a:cubicBezTo>
                    <a:cubicBezTo>
                      <a:pt x="20669" y="14897"/>
                      <a:pt x="20669" y="14897"/>
                      <a:pt x="20669" y="14710"/>
                    </a:cubicBezTo>
                    <a:cubicBezTo>
                      <a:pt x="20669" y="14710"/>
                      <a:pt x="20669" y="14710"/>
                      <a:pt x="20669" y="14710"/>
                    </a:cubicBezTo>
                    <a:cubicBezTo>
                      <a:pt x="20669" y="14710"/>
                      <a:pt x="20669" y="14710"/>
                      <a:pt x="20669" y="14710"/>
                    </a:cubicBezTo>
                    <a:cubicBezTo>
                      <a:pt x="20669" y="14710"/>
                      <a:pt x="20669" y="14710"/>
                      <a:pt x="20669" y="14524"/>
                    </a:cubicBezTo>
                    <a:cubicBezTo>
                      <a:pt x="20669" y="14524"/>
                      <a:pt x="20669" y="14524"/>
                      <a:pt x="20669" y="14524"/>
                    </a:cubicBezTo>
                    <a:cubicBezTo>
                      <a:pt x="20669" y="14524"/>
                      <a:pt x="20669" y="14524"/>
                      <a:pt x="20669" y="14524"/>
                    </a:cubicBezTo>
                    <a:cubicBezTo>
                      <a:pt x="20669" y="14524"/>
                      <a:pt x="20855" y="14524"/>
                      <a:pt x="20855" y="14524"/>
                    </a:cubicBezTo>
                    <a:cubicBezTo>
                      <a:pt x="20855" y="14338"/>
                      <a:pt x="20855" y="14338"/>
                      <a:pt x="20855" y="14338"/>
                    </a:cubicBezTo>
                    <a:cubicBezTo>
                      <a:pt x="20855" y="14338"/>
                      <a:pt x="20855" y="14338"/>
                      <a:pt x="20855" y="14338"/>
                    </a:cubicBezTo>
                    <a:cubicBezTo>
                      <a:pt x="20855" y="14338"/>
                      <a:pt x="20855" y="14338"/>
                      <a:pt x="20855" y="14338"/>
                    </a:cubicBezTo>
                    <a:cubicBezTo>
                      <a:pt x="20855" y="14338"/>
                      <a:pt x="20855" y="14338"/>
                      <a:pt x="20855" y="14338"/>
                    </a:cubicBezTo>
                    <a:close/>
                  </a:path>
                </a:pathLst>
              </a:custGeom>
              <a:solidFill>
                <a:srgbClr val="FFC000"/>
              </a:solidFill>
              <a:ln w="12700" cap="flat">
                <a:noFill/>
                <a:miter lim="400000"/>
              </a:ln>
              <a:effectLst/>
            </p:spPr>
            <p:txBody>
              <a:bodyPr wrap="square" lIns="45719" tIns="45719" rIns="45719" bIns="45719" numCol="1" anchor="t">
                <a:noAutofit/>
              </a:bodyPr>
              <a:lstStyle/>
              <a:p>
                <a:pPr/>
              </a:p>
            </p:txBody>
          </p:sp>
        </p:grpSp>
        <p:sp>
          <p:nvSpPr>
            <p:cNvPr id="232" name="矩形 87"/>
            <p:cNvSpPr/>
            <p:nvPr/>
          </p:nvSpPr>
          <p:spPr>
            <a:xfrm>
              <a:off x="0" y="630800"/>
              <a:ext cx="9048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a:solidFill>
                    <a:srgbClr val="404040"/>
                  </a:solidFill>
                </a:defRPr>
              </a:pPr>
              <a:r>
                <a:t>PART 05</a:t>
              </a:r>
              <a:r>
                <a:t> </a:t>
              </a:r>
            </a:p>
          </p:txBody>
        </p:sp>
      </p:grpSp>
      <p:sp>
        <p:nvSpPr>
          <p:cNvPr id="234" name="TextBox 90"/>
          <p:cNvSpPr txBox="1"/>
          <p:nvPr/>
        </p:nvSpPr>
        <p:spPr>
          <a:xfrm>
            <a:off x="444238" y="476887"/>
            <a:ext cx="2237740"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595959"/>
                </a:solidFill>
              </a:defRPr>
            </a:lvl1pPr>
          </a:lstStyle>
          <a:p>
            <a:pPr/>
            <a:r>
              <a:t>明年工作计划</a:t>
            </a:r>
          </a:p>
        </p:txBody>
      </p:sp>
      <p:sp>
        <p:nvSpPr>
          <p:cNvPr id="23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两栏内容">
    <p:spTree>
      <p:nvGrpSpPr>
        <p:cNvPr id="1" name=""/>
        <p:cNvGrpSpPr/>
        <p:nvPr/>
      </p:nvGrpSpPr>
      <p:grpSpPr>
        <a:xfrm>
          <a:off x="0" y="0"/>
          <a:ext cx="0" cy="0"/>
          <a:chOff x="0" y="0"/>
          <a:chExt cx="0" cy="0"/>
        </a:xfrm>
      </p:grpSpPr>
      <p:sp>
        <p:nvSpPr>
          <p:cNvPr id="242" name="标题文本"/>
          <p:cNvSpPr txBox="1"/>
          <p:nvPr>
            <p:ph type="title"/>
          </p:nvPr>
        </p:nvSpPr>
        <p:spPr>
          <a:xfrm>
            <a:off x="609520" y="274638"/>
            <a:ext cx="10971374" cy="1143001"/>
          </a:xfrm>
          <a:prstGeom prst="rect">
            <a:avLst/>
          </a:prstGeom>
        </p:spPr>
        <p:txBody>
          <a:bodyPr/>
          <a:lstStyle/>
          <a:p>
            <a:pPr/>
            <a:r>
              <a:t>标题文本</a:t>
            </a:r>
          </a:p>
        </p:txBody>
      </p:sp>
      <p:sp>
        <p:nvSpPr>
          <p:cNvPr id="243" name="正文级别 1…"/>
          <p:cNvSpPr txBox="1"/>
          <p:nvPr>
            <p:ph type="body" sz="half" idx="1"/>
          </p:nvPr>
        </p:nvSpPr>
        <p:spPr>
          <a:xfrm>
            <a:off x="609520" y="1600200"/>
            <a:ext cx="5384100" cy="4525964"/>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正文级别 1</a:t>
            </a:r>
          </a:p>
          <a:p>
            <a:pPr lvl="1"/>
            <a:r>
              <a:t>正文级别 2</a:t>
            </a:r>
          </a:p>
          <a:p>
            <a:pPr lvl="2"/>
            <a:r>
              <a:t>正文级别 3</a:t>
            </a:r>
          </a:p>
          <a:p>
            <a:pPr lvl="3"/>
            <a:r>
              <a:t>正文级别 4</a:t>
            </a:r>
          </a:p>
          <a:p>
            <a:pPr lvl="4"/>
            <a:r>
              <a:t>正文级别 5</a:t>
            </a:r>
          </a:p>
        </p:txBody>
      </p:sp>
      <p:sp>
        <p:nvSpPr>
          <p:cNvPr id="244" name="幻灯片编号"/>
          <p:cNvSpPr txBox="1"/>
          <p:nvPr>
            <p:ph type="sldNum" sz="quarter" idx="2"/>
          </p:nvPr>
        </p:nvSpPr>
        <p:spPr>
          <a:xfrm>
            <a:off x="11333801" y="6385244"/>
            <a:ext cx="247093"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较">
    <p:spTree>
      <p:nvGrpSpPr>
        <p:cNvPr id="1" name=""/>
        <p:cNvGrpSpPr/>
        <p:nvPr/>
      </p:nvGrpSpPr>
      <p:grpSpPr>
        <a:xfrm>
          <a:off x="0" y="0"/>
          <a:ext cx="0" cy="0"/>
          <a:chOff x="0" y="0"/>
          <a:chExt cx="0" cy="0"/>
        </a:xfrm>
      </p:grpSpPr>
      <p:sp>
        <p:nvSpPr>
          <p:cNvPr id="251" name="标题文本"/>
          <p:cNvSpPr txBox="1"/>
          <p:nvPr>
            <p:ph type="title"/>
          </p:nvPr>
        </p:nvSpPr>
        <p:spPr>
          <a:xfrm>
            <a:off x="609520" y="274638"/>
            <a:ext cx="10971374" cy="1143001"/>
          </a:xfrm>
          <a:prstGeom prst="rect">
            <a:avLst/>
          </a:prstGeom>
        </p:spPr>
        <p:txBody>
          <a:bodyPr/>
          <a:lstStyle/>
          <a:p>
            <a:pPr/>
            <a:r>
              <a:t>标题文本</a:t>
            </a:r>
          </a:p>
        </p:txBody>
      </p:sp>
      <p:sp>
        <p:nvSpPr>
          <p:cNvPr id="252" name="正文级别 1…"/>
          <p:cNvSpPr txBox="1"/>
          <p:nvPr>
            <p:ph type="body" sz="quarter" idx="1"/>
          </p:nvPr>
        </p:nvSpPr>
        <p:spPr>
          <a:xfrm>
            <a:off x="609520" y="1535112"/>
            <a:ext cx="5386218" cy="639763"/>
          </a:xfrm>
          <a:prstGeom prst="rect">
            <a:avLst/>
          </a:prstGeom>
        </p:spPr>
        <p:txBody>
          <a:bodyPr anchor="b"/>
          <a:lstStyle>
            <a:lvl1pPr marL="0" indent="0">
              <a:spcBef>
                <a:spcPts val="500"/>
              </a:spcBef>
              <a:buSzTx/>
              <a:buFontTx/>
              <a:buNone/>
              <a:defRPr sz="2400">
                <a:latin typeface="Songti SC Bold"/>
                <a:ea typeface="Songti SC Bold"/>
                <a:cs typeface="Songti SC Bold"/>
                <a:sym typeface="Songti SC Bold"/>
              </a:defRPr>
            </a:lvl1pPr>
            <a:lvl2pPr marL="0" indent="457200">
              <a:spcBef>
                <a:spcPts val="500"/>
              </a:spcBef>
              <a:buSzTx/>
              <a:buFontTx/>
              <a:buNone/>
              <a:defRPr sz="2400">
                <a:latin typeface="Songti SC Bold"/>
                <a:ea typeface="Songti SC Bold"/>
                <a:cs typeface="Songti SC Bold"/>
                <a:sym typeface="Songti SC Bold"/>
              </a:defRPr>
            </a:lvl2pPr>
            <a:lvl3pPr marL="0" indent="914400">
              <a:spcBef>
                <a:spcPts val="500"/>
              </a:spcBef>
              <a:buSzTx/>
              <a:buFontTx/>
              <a:buNone/>
              <a:defRPr sz="2400">
                <a:latin typeface="Songti SC Bold"/>
                <a:ea typeface="Songti SC Bold"/>
                <a:cs typeface="Songti SC Bold"/>
                <a:sym typeface="Songti SC Bold"/>
              </a:defRPr>
            </a:lvl3pPr>
            <a:lvl4pPr marL="0" indent="1371600">
              <a:spcBef>
                <a:spcPts val="500"/>
              </a:spcBef>
              <a:buSzTx/>
              <a:buFontTx/>
              <a:buNone/>
              <a:defRPr sz="2400">
                <a:latin typeface="Songti SC Bold"/>
                <a:ea typeface="Songti SC Bold"/>
                <a:cs typeface="Songti SC Bold"/>
                <a:sym typeface="Songti SC Bold"/>
              </a:defRPr>
            </a:lvl4pPr>
            <a:lvl5pPr marL="0" indent="1828800">
              <a:spcBef>
                <a:spcPts val="500"/>
              </a:spcBef>
              <a:buSzTx/>
              <a:buFontTx/>
              <a:buNone/>
              <a:defRPr sz="2400">
                <a:latin typeface="Songti SC Bold"/>
                <a:ea typeface="Songti SC Bold"/>
                <a:cs typeface="Songti SC Bold"/>
                <a:sym typeface="Songti SC Bold"/>
              </a:defRPr>
            </a:lvl5pPr>
          </a:lstStyle>
          <a:p>
            <a:pPr/>
            <a:r>
              <a:t>正文级别 1</a:t>
            </a:r>
          </a:p>
          <a:p>
            <a:pPr lvl="1"/>
            <a:r>
              <a:t>正文级别 2</a:t>
            </a:r>
          </a:p>
          <a:p>
            <a:pPr lvl="2"/>
            <a:r>
              <a:t>正文级别 3</a:t>
            </a:r>
          </a:p>
          <a:p>
            <a:pPr lvl="3"/>
            <a:r>
              <a:t>正文级别 4</a:t>
            </a:r>
          </a:p>
          <a:p>
            <a:pPr lvl="4"/>
            <a:r>
              <a:t>正文级别 5</a:t>
            </a:r>
          </a:p>
        </p:txBody>
      </p:sp>
      <p:sp>
        <p:nvSpPr>
          <p:cNvPr id="253" name="文本占位符 4"/>
          <p:cNvSpPr/>
          <p:nvPr>
            <p:ph type="body" sz="quarter" idx="13"/>
          </p:nvPr>
        </p:nvSpPr>
        <p:spPr>
          <a:xfrm>
            <a:off x="6192561" y="1535112"/>
            <a:ext cx="5388333" cy="639763"/>
          </a:xfrm>
          <a:prstGeom prst="rect">
            <a:avLst/>
          </a:prstGeom>
        </p:spPr>
        <p:txBody>
          <a:bodyPr anchor="b"/>
          <a:lstStyle/>
          <a:p>
            <a:pPr marL="0" indent="0">
              <a:spcBef>
                <a:spcPts val="500"/>
              </a:spcBef>
              <a:buSzTx/>
              <a:buFontTx/>
              <a:buNone/>
              <a:defRPr sz="2400">
                <a:latin typeface="Songti SC Bold"/>
                <a:ea typeface="Songti SC Bold"/>
                <a:cs typeface="Songti SC Bold"/>
                <a:sym typeface="Songti SC Bold"/>
              </a:defRPr>
            </a:pPr>
          </a:p>
        </p:txBody>
      </p:sp>
      <p:sp>
        <p:nvSpPr>
          <p:cNvPr id="254" name="幻灯片编号"/>
          <p:cNvSpPr txBox="1"/>
          <p:nvPr>
            <p:ph type="sldNum" sz="quarter" idx="2"/>
          </p:nvPr>
        </p:nvSpPr>
        <p:spPr>
          <a:xfrm>
            <a:off x="11333801" y="6385244"/>
            <a:ext cx="247093" cy="3073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标题文本"/>
          <p:cNvSpPr txBox="1"/>
          <p:nvPr>
            <p:ph type="title"/>
          </p:nvPr>
        </p:nvSpPr>
        <p:spPr>
          <a:xfrm>
            <a:off x="608965" y="92074"/>
            <a:ext cx="1096137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标题文本</a:t>
            </a:r>
          </a:p>
        </p:txBody>
      </p:sp>
      <p:sp>
        <p:nvSpPr>
          <p:cNvPr id="3" name="正文级别 1…"/>
          <p:cNvSpPr txBox="1"/>
          <p:nvPr>
            <p:ph type="body" idx="1"/>
          </p:nvPr>
        </p:nvSpPr>
        <p:spPr>
          <a:xfrm>
            <a:off x="608965" y="1600200"/>
            <a:ext cx="1096137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5886661" y="6172200"/>
            <a:ext cx="2841838" cy="36830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Songti SC Regular"/>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Songti SC Regular"/>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Songti SC Regular"/>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Songti SC Regular"/>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Songti SC Regular"/>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Songti SC Regular"/>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Songti SC Regular"/>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Songti SC Regular"/>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Songti SC Regular"/>
        </a:defRPr>
      </a:lvl9pPr>
    </p:titleStyle>
    <p:bodyStyle>
      <a:lvl1pPr marL="342900" marR="0" indent="-342900" algn="l" defTabSz="914400" rtl="0" latinLnBrk="0">
        <a:lnSpc>
          <a:spcPct val="100000"/>
        </a:lnSpc>
        <a:spcBef>
          <a:spcPts val="700"/>
        </a:spcBef>
        <a:spcAft>
          <a:spcPts val="0"/>
        </a:spcAft>
        <a:buClrTx/>
        <a:buSzPct val="100000"/>
        <a:buFont typeface="Songti SC Regular"/>
        <a:buChar char="•"/>
        <a:tabLst/>
        <a:defRPr b="0" baseline="0" cap="none" i="0" spc="0" strike="noStrike" sz="3200" u="none">
          <a:solidFill>
            <a:srgbClr val="000000"/>
          </a:solidFill>
          <a:uFillTx/>
          <a:latin typeface="+mn-lt"/>
          <a:ea typeface="+mn-ea"/>
          <a:cs typeface="+mn-cs"/>
          <a:sym typeface="Songti SC Regular"/>
        </a:defRPr>
      </a:lvl1pPr>
      <a:lvl2pPr marL="783771" marR="0" indent="-326571" algn="l" defTabSz="914400" rtl="0" latinLnBrk="0">
        <a:lnSpc>
          <a:spcPct val="100000"/>
        </a:lnSpc>
        <a:spcBef>
          <a:spcPts val="700"/>
        </a:spcBef>
        <a:spcAft>
          <a:spcPts val="0"/>
        </a:spcAft>
        <a:buClrTx/>
        <a:buSzPct val="100000"/>
        <a:buFont typeface="Songti SC Regular"/>
        <a:buChar char="–"/>
        <a:tabLst/>
        <a:defRPr b="0" baseline="0" cap="none" i="0" spc="0" strike="noStrike" sz="3200" u="none">
          <a:solidFill>
            <a:srgbClr val="000000"/>
          </a:solidFill>
          <a:uFillTx/>
          <a:latin typeface="+mn-lt"/>
          <a:ea typeface="+mn-ea"/>
          <a:cs typeface="+mn-cs"/>
          <a:sym typeface="Songti SC Regular"/>
        </a:defRPr>
      </a:lvl2pPr>
      <a:lvl3pPr marL="1219200" marR="0" indent="-304800" algn="l" defTabSz="914400" rtl="0" latinLnBrk="0">
        <a:lnSpc>
          <a:spcPct val="100000"/>
        </a:lnSpc>
        <a:spcBef>
          <a:spcPts val="700"/>
        </a:spcBef>
        <a:spcAft>
          <a:spcPts val="0"/>
        </a:spcAft>
        <a:buClrTx/>
        <a:buSzPct val="100000"/>
        <a:buFont typeface="Songti SC Regular"/>
        <a:buChar char="•"/>
        <a:tabLst/>
        <a:defRPr b="0" baseline="0" cap="none" i="0" spc="0" strike="noStrike" sz="3200" u="none">
          <a:solidFill>
            <a:srgbClr val="000000"/>
          </a:solidFill>
          <a:uFillTx/>
          <a:latin typeface="+mn-lt"/>
          <a:ea typeface="+mn-ea"/>
          <a:cs typeface="+mn-cs"/>
          <a:sym typeface="Songti SC Regular"/>
        </a:defRPr>
      </a:lvl3pPr>
      <a:lvl4pPr marL="1737360" marR="0" indent="-365760" algn="l" defTabSz="914400" rtl="0" latinLnBrk="0">
        <a:lnSpc>
          <a:spcPct val="100000"/>
        </a:lnSpc>
        <a:spcBef>
          <a:spcPts val="700"/>
        </a:spcBef>
        <a:spcAft>
          <a:spcPts val="0"/>
        </a:spcAft>
        <a:buClrTx/>
        <a:buSzPct val="100000"/>
        <a:buFont typeface="Songti SC Regular"/>
        <a:buChar char="–"/>
        <a:tabLst/>
        <a:defRPr b="0" baseline="0" cap="none" i="0" spc="0" strike="noStrike" sz="3200" u="none">
          <a:solidFill>
            <a:srgbClr val="000000"/>
          </a:solidFill>
          <a:uFillTx/>
          <a:latin typeface="+mn-lt"/>
          <a:ea typeface="+mn-ea"/>
          <a:cs typeface="+mn-cs"/>
          <a:sym typeface="Songti SC Regular"/>
        </a:defRPr>
      </a:lvl4pPr>
      <a:lvl5pPr marL="2194560" marR="0" indent="-365760" algn="l" defTabSz="914400" rtl="0" latinLnBrk="0">
        <a:lnSpc>
          <a:spcPct val="100000"/>
        </a:lnSpc>
        <a:spcBef>
          <a:spcPts val="700"/>
        </a:spcBef>
        <a:spcAft>
          <a:spcPts val="0"/>
        </a:spcAft>
        <a:buClrTx/>
        <a:buSzPct val="100000"/>
        <a:buFont typeface="Songti SC Regular"/>
        <a:buChar char="»"/>
        <a:tabLst/>
        <a:defRPr b="0" baseline="0" cap="none" i="0" spc="0" strike="noStrike" sz="3200" u="none">
          <a:solidFill>
            <a:srgbClr val="000000"/>
          </a:solidFill>
          <a:uFillTx/>
          <a:latin typeface="+mn-lt"/>
          <a:ea typeface="+mn-ea"/>
          <a:cs typeface="+mn-cs"/>
          <a:sym typeface="Songti SC Regular"/>
        </a:defRPr>
      </a:lvl5pPr>
      <a:lvl6pPr marL="2651760" marR="0" indent="-365760" algn="l" defTabSz="914400" rtl="0" latinLnBrk="0">
        <a:lnSpc>
          <a:spcPct val="100000"/>
        </a:lnSpc>
        <a:spcBef>
          <a:spcPts val="700"/>
        </a:spcBef>
        <a:spcAft>
          <a:spcPts val="0"/>
        </a:spcAft>
        <a:buClrTx/>
        <a:buSzPct val="100000"/>
        <a:buFont typeface="Songti SC Regular"/>
        <a:buChar char="•"/>
        <a:tabLst/>
        <a:defRPr b="0" baseline="0" cap="none" i="0" spc="0" strike="noStrike" sz="3200" u="none">
          <a:solidFill>
            <a:srgbClr val="000000"/>
          </a:solidFill>
          <a:uFillTx/>
          <a:latin typeface="+mn-lt"/>
          <a:ea typeface="+mn-ea"/>
          <a:cs typeface="+mn-cs"/>
          <a:sym typeface="Songti SC Regular"/>
        </a:defRPr>
      </a:lvl6pPr>
      <a:lvl7pPr marL="3108960" marR="0" indent="-365760" algn="l" defTabSz="914400" rtl="0" latinLnBrk="0">
        <a:lnSpc>
          <a:spcPct val="100000"/>
        </a:lnSpc>
        <a:spcBef>
          <a:spcPts val="700"/>
        </a:spcBef>
        <a:spcAft>
          <a:spcPts val="0"/>
        </a:spcAft>
        <a:buClrTx/>
        <a:buSzPct val="100000"/>
        <a:buFont typeface="Songti SC Regular"/>
        <a:buChar char="•"/>
        <a:tabLst/>
        <a:defRPr b="0" baseline="0" cap="none" i="0" spc="0" strike="noStrike" sz="3200" u="none">
          <a:solidFill>
            <a:srgbClr val="000000"/>
          </a:solidFill>
          <a:uFillTx/>
          <a:latin typeface="+mn-lt"/>
          <a:ea typeface="+mn-ea"/>
          <a:cs typeface="+mn-cs"/>
          <a:sym typeface="Songti SC Regular"/>
        </a:defRPr>
      </a:lvl7pPr>
      <a:lvl8pPr marL="3566159" marR="0" indent="-365759" algn="l" defTabSz="914400" rtl="0" latinLnBrk="0">
        <a:lnSpc>
          <a:spcPct val="100000"/>
        </a:lnSpc>
        <a:spcBef>
          <a:spcPts val="700"/>
        </a:spcBef>
        <a:spcAft>
          <a:spcPts val="0"/>
        </a:spcAft>
        <a:buClrTx/>
        <a:buSzPct val="100000"/>
        <a:buFont typeface="Songti SC Regular"/>
        <a:buChar char="•"/>
        <a:tabLst/>
        <a:defRPr b="0" baseline="0" cap="none" i="0" spc="0" strike="noStrike" sz="3200" u="none">
          <a:solidFill>
            <a:srgbClr val="000000"/>
          </a:solidFill>
          <a:uFillTx/>
          <a:latin typeface="+mn-lt"/>
          <a:ea typeface="+mn-ea"/>
          <a:cs typeface="+mn-cs"/>
          <a:sym typeface="Songti SC Regular"/>
        </a:defRPr>
      </a:lvl8pPr>
      <a:lvl9pPr marL="4023359" marR="0" indent="-365759" algn="l" defTabSz="914400" rtl="0" latinLnBrk="0">
        <a:lnSpc>
          <a:spcPct val="100000"/>
        </a:lnSpc>
        <a:spcBef>
          <a:spcPts val="700"/>
        </a:spcBef>
        <a:spcAft>
          <a:spcPts val="0"/>
        </a:spcAft>
        <a:buClrTx/>
        <a:buSzPct val="100000"/>
        <a:buFont typeface="Songti SC Regular"/>
        <a:buChar char="•"/>
        <a:tabLst/>
        <a:defRPr b="0" baseline="0" cap="none" i="0" spc="0" strike="noStrike" sz="3200" u="none">
          <a:solidFill>
            <a:srgbClr val="000000"/>
          </a:solidFill>
          <a:uFillTx/>
          <a:latin typeface="+mn-lt"/>
          <a:ea typeface="+mn-ea"/>
          <a:cs typeface="+mn-cs"/>
          <a:sym typeface="Songti SC Regular"/>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ongti SC Regular"/>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ongti SC Regular"/>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ongti SC Regular"/>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ongti SC Regular"/>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ongti SC Regular"/>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ongti SC Regular"/>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ongti SC Regular"/>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ongti SC Regular"/>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Songti SC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tif"/><Relationship Id="rId5"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pems.dot.ca.gov/?dnode=Clearinghouse" TargetMode="External"/><Relationship Id="rId4" Type="http://schemas.openxmlformats.org/officeDocument/2006/relationships/image" Target="../media/image2.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pems.dot.ca.gov/?dnode=Clearinghouse" TargetMode="External"/><Relationship Id="rId4"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tif"/><Relationship Id="rId5" Type="http://schemas.openxmlformats.org/officeDocument/2006/relationships/image" Target="../media/image4.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eg"/><Relationship Id="rId4"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eg"/><Relationship Id="rId4"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PA_任意多边形 5"/>
          <p:cNvSpPr/>
          <p:nvPr/>
        </p:nvSpPr>
        <p:spPr>
          <a:xfrm>
            <a:off x="0" y="536"/>
            <a:ext cx="12191684" cy="6865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979" y="21600"/>
                </a:lnTo>
                <a:lnTo>
                  <a:pt x="21600" y="6071"/>
                </a:lnTo>
                <a:lnTo>
                  <a:pt x="21600" y="0"/>
                </a:lnTo>
                <a:lnTo>
                  <a:pt x="0" y="0"/>
                </a:lnTo>
                <a:lnTo>
                  <a:pt x="0" y="21600"/>
                </a:lnTo>
                <a:close/>
              </a:path>
            </a:pathLst>
          </a:custGeom>
          <a:solidFill>
            <a:srgbClr val="7277C5"/>
          </a:solidFill>
          <a:ln w="12700">
            <a:miter lim="400000"/>
          </a:ln>
        </p:spPr>
        <p:txBody>
          <a:bodyPr lIns="45719" rIns="45719"/>
          <a:lstStyle/>
          <a:p>
            <a:pPr/>
          </a:p>
        </p:txBody>
      </p:sp>
      <p:grpSp>
        <p:nvGrpSpPr>
          <p:cNvPr id="379" name="PA_组合 37"/>
          <p:cNvGrpSpPr/>
          <p:nvPr/>
        </p:nvGrpSpPr>
        <p:grpSpPr>
          <a:xfrm>
            <a:off x="6711215" y="367043"/>
            <a:ext cx="5434751" cy="5161403"/>
            <a:chOff x="0" y="0"/>
            <a:chExt cx="5434750" cy="5161401"/>
          </a:xfrm>
        </p:grpSpPr>
        <p:sp>
          <p:nvSpPr>
            <p:cNvPr id="353" name="Freeform 9"/>
            <p:cNvSpPr/>
            <p:nvPr/>
          </p:nvSpPr>
          <p:spPr>
            <a:xfrm>
              <a:off x="-1" y="-1"/>
              <a:ext cx="5434751" cy="43711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09" y="0"/>
                  </a:moveTo>
                  <a:cubicBezTo>
                    <a:pt x="5110" y="0"/>
                    <a:pt x="0" y="6343"/>
                    <a:pt x="0" y="14163"/>
                  </a:cubicBezTo>
                  <a:cubicBezTo>
                    <a:pt x="0" y="16888"/>
                    <a:pt x="624" y="19440"/>
                    <a:pt x="1696" y="21600"/>
                  </a:cubicBezTo>
                  <a:cubicBezTo>
                    <a:pt x="21600" y="7783"/>
                    <a:pt x="21600" y="7783"/>
                    <a:pt x="21600" y="7783"/>
                  </a:cubicBezTo>
                  <a:cubicBezTo>
                    <a:pt x="19720" y="3163"/>
                    <a:pt x="15866" y="0"/>
                    <a:pt x="11409" y="0"/>
                  </a:cubicBezTo>
                  <a:close/>
                </a:path>
              </a:pathLst>
            </a:custGeom>
            <a:solidFill>
              <a:srgbClr val="797DCB"/>
            </a:solidFill>
            <a:ln w="12700" cap="flat">
              <a:noFill/>
              <a:miter lim="400000"/>
            </a:ln>
            <a:effectLst/>
          </p:spPr>
          <p:txBody>
            <a:bodyPr wrap="square" lIns="45719" tIns="45719" rIns="45719" bIns="45719" numCol="1" anchor="t">
              <a:noAutofit/>
            </a:bodyPr>
            <a:lstStyle/>
            <a:p>
              <a:pPr/>
            </a:p>
          </p:txBody>
        </p:sp>
        <p:sp>
          <p:nvSpPr>
            <p:cNvPr id="354" name="Freeform 10"/>
            <p:cNvSpPr/>
            <p:nvPr/>
          </p:nvSpPr>
          <p:spPr>
            <a:xfrm>
              <a:off x="686356" y="685162"/>
              <a:ext cx="4150369" cy="3353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72" y="0"/>
                  </a:moveTo>
                  <a:cubicBezTo>
                    <a:pt x="5095" y="0"/>
                    <a:pt x="0" y="6297"/>
                    <a:pt x="0" y="14055"/>
                  </a:cubicBezTo>
                  <a:cubicBezTo>
                    <a:pt x="0" y="16836"/>
                    <a:pt x="654" y="19414"/>
                    <a:pt x="1769" y="21600"/>
                  </a:cubicBezTo>
                  <a:cubicBezTo>
                    <a:pt x="21600" y="7889"/>
                    <a:pt x="21600" y="7889"/>
                    <a:pt x="21600" y="7889"/>
                  </a:cubicBezTo>
                  <a:cubicBezTo>
                    <a:pt x="19754" y="3220"/>
                    <a:pt x="15871" y="0"/>
                    <a:pt x="11372" y="0"/>
                  </a:cubicBezTo>
                  <a:close/>
                </a:path>
              </a:pathLst>
            </a:custGeom>
            <a:solidFill>
              <a:srgbClr val="7D82CB"/>
            </a:solidFill>
            <a:ln w="12700" cap="flat">
              <a:noFill/>
              <a:miter lim="400000"/>
            </a:ln>
            <a:effectLst/>
          </p:spPr>
          <p:txBody>
            <a:bodyPr wrap="square" lIns="45719" tIns="45719" rIns="45719" bIns="45719" numCol="1" anchor="t">
              <a:noAutofit/>
            </a:bodyPr>
            <a:lstStyle/>
            <a:p>
              <a:pPr/>
            </a:p>
          </p:txBody>
        </p:sp>
        <p:sp>
          <p:nvSpPr>
            <p:cNvPr id="355" name="Freeform 11"/>
            <p:cNvSpPr/>
            <p:nvPr/>
          </p:nvSpPr>
          <p:spPr>
            <a:xfrm>
              <a:off x="2318633" y="4517418"/>
              <a:ext cx="1268918" cy="413072"/>
            </a:xfrm>
            <a:custGeom>
              <a:avLst/>
              <a:gdLst/>
              <a:ahLst/>
              <a:cxnLst>
                <a:cxn ang="0">
                  <a:pos x="wd2" y="hd2"/>
                </a:cxn>
                <a:cxn ang="5400000">
                  <a:pos x="wd2" y="hd2"/>
                </a:cxn>
                <a:cxn ang="10800000">
                  <a:pos x="wd2" y="hd2"/>
                </a:cxn>
                <a:cxn ang="16200000">
                  <a:pos x="wd2" y="hd2"/>
                </a:cxn>
              </a:cxnLst>
              <a:rect l="0" t="0" r="r" b="b"/>
              <a:pathLst>
                <a:path w="21340" h="20821" fill="norm" stroke="1" extrusionOk="0">
                  <a:moveTo>
                    <a:pt x="25" y="5754"/>
                  </a:moveTo>
                  <a:cubicBezTo>
                    <a:pt x="-130" y="8268"/>
                    <a:pt x="429" y="10781"/>
                    <a:pt x="1300" y="11247"/>
                  </a:cubicBezTo>
                  <a:cubicBezTo>
                    <a:pt x="19357" y="20743"/>
                    <a:pt x="19357" y="20743"/>
                    <a:pt x="19357" y="20743"/>
                  </a:cubicBezTo>
                  <a:cubicBezTo>
                    <a:pt x="20227" y="21209"/>
                    <a:pt x="21066" y="19533"/>
                    <a:pt x="21190" y="16926"/>
                  </a:cubicBezTo>
                  <a:cubicBezTo>
                    <a:pt x="21315" y="15157"/>
                    <a:pt x="21315" y="15157"/>
                    <a:pt x="21315" y="15157"/>
                  </a:cubicBezTo>
                  <a:cubicBezTo>
                    <a:pt x="21470" y="12550"/>
                    <a:pt x="20879" y="10037"/>
                    <a:pt x="20009" y="9571"/>
                  </a:cubicBezTo>
                  <a:cubicBezTo>
                    <a:pt x="1952" y="75"/>
                    <a:pt x="1952" y="75"/>
                    <a:pt x="1952" y="75"/>
                  </a:cubicBezTo>
                  <a:cubicBezTo>
                    <a:pt x="1082" y="-391"/>
                    <a:pt x="274" y="1378"/>
                    <a:pt x="119" y="3892"/>
                  </a:cubicBezTo>
                  <a:lnTo>
                    <a:pt x="25" y="5754"/>
                  </a:lnTo>
                  <a:close/>
                </a:path>
              </a:pathLst>
            </a:custGeom>
            <a:solidFill>
              <a:srgbClr val="7277C5"/>
            </a:solidFill>
            <a:ln w="12700" cap="flat">
              <a:noFill/>
              <a:miter lim="400000"/>
            </a:ln>
            <a:effectLst/>
          </p:spPr>
          <p:txBody>
            <a:bodyPr wrap="square" lIns="45719" tIns="45719" rIns="45719" bIns="45719" numCol="1" anchor="t">
              <a:noAutofit/>
            </a:bodyPr>
            <a:lstStyle/>
            <a:p>
              <a:pPr/>
            </a:p>
          </p:txBody>
        </p:sp>
        <p:sp>
          <p:nvSpPr>
            <p:cNvPr id="356" name="Freeform 12"/>
            <p:cNvSpPr/>
            <p:nvPr/>
          </p:nvSpPr>
          <p:spPr>
            <a:xfrm>
              <a:off x="2318633" y="4252405"/>
              <a:ext cx="1268918" cy="413249"/>
            </a:xfrm>
            <a:custGeom>
              <a:avLst/>
              <a:gdLst/>
              <a:ahLst/>
              <a:cxnLst>
                <a:cxn ang="0">
                  <a:pos x="wd2" y="hd2"/>
                </a:cxn>
                <a:cxn ang="5400000">
                  <a:pos x="wd2" y="hd2"/>
                </a:cxn>
                <a:cxn ang="10800000">
                  <a:pos x="wd2" y="hd2"/>
                </a:cxn>
                <a:cxn ang="16200000">
                  <a:pos x="wd2" y="hd2"/>
                </a:cxn>
              </a:cxnLst>
              <a:rect l="0" t="0" r="r" b="b"/>
              <a:pathLst>
                <a:path w="21340" h="20888" fill="norm" stroke="1" extrusionOk="0">
                  <a:moveTo>
                    <a:pt x="25" y="5754"/>
                  </a:moveTo>
                  <a:cubicBezTo>
                    <a:pt x="-130" y="8361"/>
                    <a:pt x="429" y="10781"/>
                    <a:pt x="1300" y="11247"/>
                  </a:cubicBezTo>
                  <a:cubicBezTo>
                    <a:pt x="19357" y="20837"/>
                    <a:pt x="19357" y="20837"/>
                    <a:pt x="19357" y="20837"/>
                  </a:cubicBezTo>
                  <a:cubicBezTo>
                    <a:pt x="20227" y="21209"/>
                    <a:pt x="21066" y="19533"/>
                    <a:pt x="21190" y="16926"/>
                  </a:cubicBezTo>
                  <a:cubicBezTo>
                    <a:pt x="21315" y="15157"/>
                    <a:pt x="21315" y="15157"/>
                    <a:pt x="21315" y="15157"/>
                  </a:cubicBezTo>
                  <a:cubicBezTo>
                    <a:pt x="21470" y="12550"/>
                    <a:pt x="20879" y="10037"/>
                    <a:pt x="20009" y="9664"/>
                  </a:cubicBezTo>
                  <a:cubicBezTo>
                    <a:pt x="1952" y="75"/>
                    <a:pt x="1952" y="75"/>
                    <a:pt x="1952" y="75"/>
                  </a:cubicBezTo>
                  <a:cubicBezTo>
                    <a:pt x="1082" y="-391"/>
                    <a:pt x="274" y="1378"/>
                    <a:pt x="119" y="3985"/>
                  </a:cubicBezTo>
                  <a:lnTo>
                    <a:pt x="25" y="5754"/>
                  </a:lnTo>
                  <a:close/>
                </a:path>
              </a:pathLst>
            </a:custGeom>
            <a:solidFill>
              <a:srgbClr val="7277C5"/>
            </a:solidFill>
            <a:ln w="12700" cap="flat">
              <a:noFill/>
              <a:miter lim="400000"/>
            </a:ln>
            <a:effectLst/>
          </p:spPr>
          <p:txBody>
            <a:bodyPr wrap="square" lIns="45719" tIns="45719" rIns="45719" bIns="45719" numCol="1" anchor="t">
              <a:noAutofit/>
            </a:bodyPr>
            <a:lstStyle/>
            <a:p>
              <a:pPr/>
            </a:p>
          </p:txBody>
        </p:sp>
        <p:sp>
          <p:nvSpPr>
            <p:cNvPr id="357" name="Freeform 13"/>
            <p:cNvSpPr/>
            <p:nvPr/>
          </p:nvSpPr>
          <p:spPr>
            <a:xfrm>
              <a:off x="2318633" y="3986229"/>
              <a:ext cx="1268918" cy="414225"/>
            </a:xfrm>
            <a:custGeom>
              <a:avLst/>
              <a:gdLst/>
              <a:ahLst/>
              <a:cxnLst>
                <a:cxn ang="0">
                  <a:pos x="wd2" y="hd2"/>
                </a:cxn>
                <a:cxn ang="5400000">
                  <a:pos x="wd2" y="hd2"/>
                </a:cxn>
                <a:cxn ang="10800000">
                  <a:pos x="wd2" y="hd2"/>
                </a:cxn>
                <a:cxn ang="16200000">
                  <a:pos x="wd2" y="hd2"/>
                </a:cxn>
              </a:cxnLst>
              <a:rect l="0" t="0" r="r" b="b"/>
              <a:pathLst>
                <a:path w="21340" h="20821" fill="norm" stroke="1" extrusionOk="0">
                  <a:moveTo>
                    <a:pt x="25" y="5729"/>
                  </a:moveTo>
                  <a:cubicBezTo>
                    <a:pt x="-130" y="8325"/>
                    <a:pt x="429" y="10735"/>
                    <a:pt x="1300" y="11199"/>
                  </a:cubicBezTo>
                  <a:cubicBezTo>
                    <a:pt x="19357" y="20747"/>
                    <a:pt x="19357" y="20747"/>
                    <a:pt x="19357" y="20747"/>
                  </a:cubicBezTo>
                  <a:cubicBezTo>
                    <a:pt x="20227" y="21211"/>
                    <a:pt x="21066" y="19450"/>
                    <a:pt x="21190" y="16854"/>
                  </a:cubicBezTo>
                  <a:cubicBezTo>
                    <a:pt x="21315" y="15093"/>
                    <a:pt x="21315" y="15093"/>
                    <a:pt x="21315" y="15093"/>
                  </a:cubicBezTo>
                  <a:cubicBezTo>
                    <a:pt x="21470" y="12497"/>
                    <a:pt x="20879" y="10087"/>
                    <a:pt x="20009" y="9623"/>
                  </a:cubicBezTo>
                  <a:cubicBezTo>
                    <a:pt x="1952" y="75"/>
                    <a:pt x="1952" y="75"/>
                    <a:pt x="1952" y="75"/>
                  </a:cubicBezTo>
                  <a:cubicBezTo>
                    <a:pt x="1082" y="-389"/>
                    <a:pt x="274" y="1372"/>
                    <a:pt x="119" y="3968"/>
                  </a:cubicBezTo>
                  <a:lnTo>
                    <a:pt x="25" y="5729"/>
                  </a:lnTo>
                  <a:close/>
                </a:path>
              </a:pathLst>
            </a:custGeom>
            <a:solidFill>
              <a:srgbClr val="7277C5"/>
            </a:solidFill>
            <a:ln w="12700" cap="flat">
              <a:noFill/>
              <a:miter lim="400000"/>
            </a:ln>
            <a:effectLst/>
          </p:spPr>
          <p:txBody>
            <a:bodyPr wrap="square" lIns="45719" tIns="45719" rIns="45719" bIns="45719" numCol="1" anchor="t">
              <a:noAutofit/>
            </a:bodyPr>
            <a:lstStyle/>
            <a:p>
              <a:pPr/>
            </a:p>
          </p:txBody>
        </p:sp>
        <p:sp>
          <p:nvSpPr>
            <p:cNvPr id="358" name="Freeform 14"/>
            <p:cNvSpPr/>
            <p:nvPr/>
          </p:nvSpPr>
          <p:spPr>
            <a:xfrm>
              <a:off x="2610541" y="4816432"/>
              <a:ext cx="683971" cy="344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234"/>
                  </a:moveTo>
                  <a:cubicBezTo>
                    <a:pt x="0" y="13399"/>
                    <a:pt x="4904" y="21600"/>
                    <a:pt x="10975" y="21600"/>
                  </a:cubicBezTo>
                  <a:cubicBezTo>
                    <a:pt x="16112" y="21600"/>
                    <a:pt x="20491" y="15594"/>
                    <a:pt x="21600" y="7508"/>
                  </a:cubicBezTo>
                  <a:cubicBezTo>
                    <a:pt x="175" y="0"/>
                    <a:pt x="175" y="0"/>
                    <a:pt x="175" y="0"/>
                  </a:cubicBezTo>
                  <a:cubicBezTo>
                    <a:pt x="58" y="1040"/>
                    <a:pt x="0" y="2079"/>
                    <a:pt x="0" y="3234"/>
                  </a:cubicBezTo>
                  <a:close/>
                </a:path>
              </a:pathLst>
            </a:custGeom>
            <a:solidFill>
              <a:srgbClr val="465560"/>
            </a:solidFill>
            <a:ln w="12700" cap="flat">
              <a:noFill/>
              <a:miter lim="400000"/>
            </a:ln>
            <a:effectLst/>
          </p:spPr>
          <p:txBody>
            <a:bodyPr wrap="square" lIns="45719" tIns="45719" rIns="45719" bIns="45719" numCol="1" anchor="t">
              <a:noAutofit/>
            </a:bodyPr>
            <a:lstStyle/>
            <a:p>
              <a:pPr/>
            </a:p>
          </p:txBody>
        </p:sp>
        <p:sp>
          <p:nvSpPr>
            <p:cNvPr id="359" name="Freeform 15"/>
            <p:cNvSpPr/>
            <p:nvPr/>
          </p:nvSpPr>
          <p:spPr>
            <a:xfrm>
              <a:off x="1508435" y="1400167"/>
              <a:ext cx="1426712" cy="2165307"/>
            </a:xfrm>
            <a:custGeom>
              <a:avLst/>
              <a:gdLst/>
              <a:ahLst/>
              <a:cxnLst>
                <a:cxn ang="0">
                  <a:pos x="wd2" y="hd2"/>
                </a:cxn>
                <a:cxn ang="5400000">
                  <a:pos x="wd2" y="hd2"/>
                </a:cxn>
                <a:cxn ang="10800000">
                  <a:pos x="wd2" y="hd2"/>
                </a:cxn>
                <a:cxn ang="16200000">
                  <a:pos x="wd2" y="hd2"/>
                </a:cxn>
              </a:cxnLst>
              <a:rect l="0" t="0" r="r" b="b"/>
              <a:pathLst>
                <a:path w="21162" h="21600" fill="norm" stroke="1" extrusionOk="0">
                  <a:moveTo>
                    <a:pt x="13336" y="21600"/>
                  </a:moveTo>
                  <a:cubicBezTo>
                    <a:pt x="11856" y="21600"/>
                    <a:pt x="10513" y="21306"/>
                    <a:pt x="9444" y="20735"/>
                  </a:cubicBezTo>
                  <a:cubicBezTo>
                    <a:pt x="8237" y="20938"/>
                    <a:pt x="5250" y="21250"/>
                    <a:pt x="2700" y="19797"/>
                  </a:cubicBezTo>
                  <a:cubicBezTo>
                    <a:pt x="590" y="18583"/>
                    <a:pt x="-260" y="16927"/>
                    <a:pt x="69" y="14774"/>
                  </a:cubicBezTo>
                  <a:cubicBezTo>
                    <a:pt x="233" y="13762"/>
                    <a:pt x="1083" y="12787"/>
                    <a:pt x="2399" y="12070"/>
                  </a:cubicBezTo>
                  <a:cubicBezTo>
                    <a:pt x="3358" y="11554"/>
                    <a:pt x="4482" y="11242"/>
                    <a:pt x="5606" y="11168"/>
                  </a:cubicBezTo>
                  <a:cubicBezTo>
                    <a:pt x="5606" y="10487"/>
                    <a:pt x="5770" y="9494"/>
                    <a:pt x="6702" y="8758"/>
                  </a:cubicBezTo>
                  <a:cubicBezTo>
                    <a:pt x="7415" y="8187"/>
                    <a:pt x="8429" y="7893"/>
                    <a:pt x="9718" y="7875"/>
                  </a:cubicBezTo>
                  <a:cubicBezTo>
                    <a:pt x="11225" y="7856"/>
                    <a:pt x="13775" y="8224"/>
                    <a:pt x="13857" y="10800"/>
                  </a:cubicBezTo>
                  <a:cubicBezTo>
                    <a:pt x="13857" y="11113"/>
                    <a:pt x="13473" y="11389"/>
                    <a:pt x="12980" y="11407"/>
                  </a:cubicBezTo>
                  <a:cubicBezTo>
                    <a:pt x="12486" y="11407"/>
                    <a:pt x="12075" y="11150"/>
                    <a:pt x="12075" y="10818"/>
                  </a:cubicBezTo>
                  <a:cubicBezTo>
                    <a:pt x="12048" y="9586"/>
                    <a:pt x="11335" y="9052"/>
                    <a:pt x="9745" y="9071"/>
                  </a:cubicBezTo>
                  <a:cubicBezTo>
                    <a:pt x="8978" y="9071"/>
                    <a:pt x="8429" y="9218"/>
                    <a:pt x="8073" y="9530"/>
                  </a:cubicBezTo>
                  <a:cubicBezTo>
                    <a:pt x="7278" y="10138"/>
                    <a:pt x="7333" y="11278"/>
                    <a:pt x="7415" y="11665"/>
                  </a:cubicBezTo>
                  <a:cubicBezTo>
                    <a:pt x="7470" y="11849"/>
                    <a:pt x="7388" y="12033"/>
                    <a:pt x="7196" y="12161"/>
                  </a:cubicBezTo>
                  <a:cubicBezTo>
                    <a:pt x="7004" y="12309"/>
                    <a:pt x="6730" y="12364"/>
                    <a:pt x="6456" y="12345"/>
                  </a:cubicBezTo>
                  <a:cubicBezTo>
                    <a:pt x="5496" y="12272"/>
                    <a:pt x="4400" y="12511"/>
                    <a:pt x="3495" y="13008"/>
                  </a:cubicBezTo>
                  <a:cubicBezTo>
                    <a:pt x="2563" y="13505"/>
                    <a:pt x="1960" y="14204"/>
                    <a:pt x="1851" y="14884"/>
                  </a:cubicBezTo>
                  <a:cubicBezTo>
                    <a:pt x="1549" y="16688"/>
                    <a:pt x="2180" y="17920"/>
                    <a:pt x="3879" y="18895"/>
                  </a:cubicBezTo>
                  <a:cubicBezTo>
                    <a:pt x="6236" y="20257"/>
                    <a:pt x="9224" y="19558"/>
                    <a:pt x="9334" y="19521"/>
                  </a:cubicBezTo>
                  <a:cubicBezTo>
                    <a:pt x="9663" y="19447"/>
                    <a:pt x="10019" y="19484"/>
                    <a:pt x="10266" y="19650"/>
                  </a:cubicBezTo>
                  <a:cubicBezTo>
                    <a:pt x="11170" y="20220"/>
                    <a:pt x="12459" y="20478"/>
                    <a:pt x="13884" y="20386"/>
                  </a:cubicBezTo>
                  <a:cubicBezTo>
                    <a:pt x="15474" y="20294"/>
                    <a:pt x="16982" y="19779"/>
                    <a:pt x="17722" y="19079"/>
                  </a:cubicBezTo>
                  <a:cubicBezTo>
                    <a:pt x="19613" y="17332"/>
                    <a:pt x="19366" y="15032"/>
                    <a:pt x="19366" y="15013"/>
                  </a:cubicBezTo>
                  <a:cubicBezTo>
                    <a:pt x="19366" y="14995"/>
                    <a:pt x="19366" y="14976"/>
                    <a:pt x="19366" y="14958"/>
                  </a:cubicBezTo>
                  <a:cubicBezTo>
                    <a:pt x="19366" y="607"/>
                    <a:pt x="19366" y="607"/>
                    <a:pt x="19366" y="607"/>
                  </a:cubicBezTo>
                  <a:cubicBezTo>
                    <a:pt x="19366" y="276"/>
                    <a:pt x="19750" y="0"/>
                    <a:pt x="20244" y="0"/>
                  </a:cubicBezTo>
                  <a:cubicBezTo>
                    <a:pt x="20737" y="0"/>
                    <a:pt x="21148" y="276"/>
                    <a:pt x="21148" y="607"/>
                  </a:cubicBezTo>
                  <a:cubicBezTo>
                    <a:pt x="21148" y="14940"/>
                    <a:pt x="21148" y="14940"/>
                    <a:pt x="21148" y="14940"/>
                  </a:cubicBezTo>
                  <a:cubicBezTo>
                    <a:pt x="21176" y="15234"/>
                    <a:pt x="21340" y="17773"/>
                    <a:pt x="19175" y="19779"/>
                  </a:cubicBezTo>
                  <a:cubicBezTo>
                    <a:pt x="18105" y="20754"/>
                    <a:pt x="16159" y="21453"/>
                    <a:pt x="14076" y="21582"/>
                  </a:cubicBezTo>
                  <a:cubicBezTo>
                    <a:pt x="13829" y="21600"/>
                    <a:pt x="13583" y="21600"/>
                    <a:pt x="13336" y="21600"/>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60" name="Freeform 16"/>
            <p:cNvSpPr/>
            <p:nvPr/>
          </p:nvSpPr>
          <p:spPr>
            <a:xfrm>
              <a:off x="1281994" y="1547022"/>
              <a:ext cx="887180" cy="1398940"/>
            </a:xfrm>
            <a:custGeom>
              <a:avLst/>
              <a:gdLst/>
              <a:ahLst/>
              <a:cxnLst>
                <a:cxn ang="0">
                  <a:pos x="wd2" y="hd2"/>
                </a:cxn>
                <a:cxn ang="5400000">
                  <a:pos x="wd2" y="hd2"/>
                </a:cxn>
                <a:cxn ang="10800000">
                  <a:pos x="wd2" y="hd2"/>
                </a:cxn>
                <a:cxn ang="16200000">
                  <a:pos x="wd2" y="hd2"/>
                </a:cxn>
              </a:cxnLst>
              <a:rect l="0" t="0" r="r" b="b"/>
              <a:pathLst>
                <a:path w="21520" h="21166" fill="norm" stroke="1" extrusionOk="0">
                  <a:moveTo>
                    <a:pt x="7036" y="21166"/>
                  </a:moveTo>
                  <a:cubicBezTo>
                    <a:pt x="6946" y="21166"/>
                    <a:pt x="6856" y="21166"/>
                    <a:pt x="6722" y="21166"/>
                  </a:cubicBezTo>
                  <a:cubicBezTo>
                    <a:pt x="4392" y="20831"/>
                    <a:pt x="0" y="19157"/>
                    <a:pt x="0" y="15110"/>
                  </a:cubicBezTo>
                  <a:cubicBezTo>
                    <a:pt x="0" y="12403"/>
                    <a:pt x="2510" y="10561"/>
                    <a:pt x="5064" y="9696"/>
                  </a:cubicBezTo>
                  <a:cubicBezTo>
                    <a:pt x="4078" y="8999"/>
                    <a:pt x="3002" y="8022"/>
                    <a:pt x="2599" y="6794"/>
                  </a:cubicBezTo>
                  <a:cubicBezTo>
                    <a:pt x="2151" y="5287"/>
                    <a:pt x="2734" y="3752"/>
                    <a:pt x="4392" y="2217"/>
                  </a:cubicBezTo>
                  <a:cubicBezTo>
                    <a:pt x="6363" y="459"/>
                    <a:pt x="10979" y="-434"/>
                    <a:pt x="15147" y="208"/>
                  </a:cubicBezTo>
                  <a:cubicBezTo>
                    <a:pt x="18732" y="738"/>
                    <a:pt x="21062" y="2273"/>
                    <a:pt x="21510" y="4366"/>
                  </a:cubicBezTo>
                  <a:cubicBezTo>
                    <a:pt x="21600" y="4868"/>
                    <a:pt x="21062" y="5315"/>
                    <a:pt x="20256" y="5371"/>
                  </a:cubicBezTo>
                  <a:cubicBezTo>
                    <a:pt x="19449" y="5454"/>
                    <a:pt x="18732" y="5092"/>
                    <a:pt x="18642" y="4589"/>
                  </a:cubicBezTo>
                  <a:cubicBezTo>
                    <a:pt x="18239" y="2803"/>
                    <a:pt x="15864" y="2161"/>
                    <a:pt x="14430" y="1966"/>
                  </a:cubicBezTo>
                  <a:cubicBezTo>
                    <a:pt x="11472" y="1519"/>
                    <a:pt x="8066" y="2106"/>
                    <a:pt x="6812" y="3250"/>
                  </a:cubicBezTo>
                  <a:cubicBezTo>
                    <a:pt x="5602" y="4338"/>
                    <a:pt x="5154" y="5399"/>
                    <a:pt x="5467" y="6431"/>
                  </a:cubicBezTo>
                  <a:cubicBezTo>
                    <a:pt x="6005" y="8133"/>
                    <a:pt x="8604" y="9250"/>
                    <a:pt x="8649" y="9250"/>
                  </a:cubicBezTo>
                  <a:cubicBezTo>
                    <a:pt x="9142" y="9445"/>
                    <a:pt x="9366" y="9836"/>
                    <a:pt x="9276" y="10199"/>
                  </a:cubicBezTo>
                  <a:cubicBezTo>
                    <a:pt x="9142" y="10561"/>
                    <a:pt x="8649" y="10840"/>
                    <a:pt x="8066" y="10896"/>
                  </a:cubicBezTo>
                  <a:cubicBezTo>
                    <a:pt x="5915" y="11119"/>
                    <a:pt x="2913" y="12571"/>
                    <a:pt x="2913" y="15110"/>
                  </a:cubicBezTo>
                  <a:cubicBezTo>
                    <a:pt x="2913" y="18738"/>
                    <a:pt x="7305" y="19380"/>
                    <a:pt x="7349" y="19380"/>
                  </a:cubicBezTo>
                  <a:cubicBezTo>
                    <a:pt x="8156" y="19492"/>
                    <a:pt x="8649" y="19966"/>
                    <a:pt x="8470" y="20468"/>
                  </a:cubicBezTo>
                  <a:cubicBezTo>
                    <a:pt x="8335" y="20887"/>
                    <a:pt x="7708" y="21166"/>
                    <a:pt x="7036" y="21166"/>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61" name="Freeform 17"/>
            <p:cNvSpPr/>
            <p:nvPr/>
          </p:nvSpPr>
          <p:spPr>
            <a:xfrm>
              <a:off x="1719250" y="955324"/>
              <a:ext cx="1215581" cy="999898"/>
            </a:xfrm>
            <a:custGeom>
              <a:avLst/>
              <a:gdLst/>
              <a:ahLst/>
              <a:cxnLst>
                <a:cxn ang="0">
                  <a:pos x="wd2" y="hd2"/>
                </a:cxn>
                <a:cxn ang="5400000">
                  <a:pos x="wd2" y="hd2"/>
                </a:cxn>
                <a:cxn ang="10800000">
                  <a:pos x="wd2" y="hd2"/>
                </a:cxn>
                <a:cxn ang="16200000">
                  <a:pos x="wd2" y="hd2"/>
                </a:cxn>
              </a:cxnLst>
              <a:rect l="0" t="0" r="r" b="b"/>
              <a:pathLst>
                <a:path w="21130" h="21113" fill="norm" stroke="1" extrusionOk="0">
                  <a:moveTo>
                    <a:pt x="13247" y="21113"/>
                  </a:moveTo>
                  <a:cubicBezTo>
                    <a:pt x="13022" y="21113"/>
                    <a:pt x="12798" y="21113"/>
                    <a:pt x="12573" y="21074"/>
                  </a:cubicBezTo>
                  <a:cubicBezTo>
                    <a:pt x="10519" y="20763"/>
                    <a:pt x="9011" y="19050"/>
                    <a:pt x="8658" y="16559"/>
                  </a:cubicBezTo>
                  <a:cubicBezTo>
                    <a:pt x="8304" y="14069"/>
                    <a:pt x="9203" y="11500"/>
                    <a:pt x="10808" y="10527"/>
                  </a:cubicBezTo>
                  <a:cubicBezTo>
                    <a:pt x="11931" y="9827"/>
                    <a:pt x="12990" y="9671"/>
                    <a:pt x="13921" y="10099"/>
                  </a:cubicBezTo>
                  <a:cubicBezTo>
                    <a:pt x="15237" y="10683"/>
                    <a:pt x="15783" y="12123"/>
                    <a:pt x="15847" y="12278"/>
                  </a:cubicBezTo>
                  <a:cubicBezTo>
                    <a:pt x="16072" y="12940"/>
                    <a:pt x="15815" y="13679"/>
                    <a:pt x="15269" y="13952"/>
                  </a:cubicBezTo>
                  <a:cubicBezTo>
                    <a:pt x="14756" y="14224"/>
                    <a:pt x="14146" y="13913"/>
                    <a:pt x="13921" y="13290"/>
                  </a:cubicBezTo>
                  <a:cubicBezTo>
                    <a:pt x="13921" y="13251"/>
                    <a:pt x="13664" y="12668"/>
                    <a:pt x="13215" y="12473"/>
                  </a:cubicBezTo>
                  <a:cubicBezTo>
                    <a:pt x="12830" y="12317"/>
                    <a:pt x="12348" y="12395"/>
                    <a:pt x="11771" y="12745"/>
                  </a:cubicBezTo>
                  <a:cubicBezTo>
                    <a:pt x="10968" y="13251"/>
                    <a:pt x="10519" y="14730"/>
                    <a:pt x="10712" y="16131"/>
                  </a:cubicBezTo>
                  <a:cubicBezTo>
                    <a:pt x="10840" y="16949"/>
                    <a:pt x="11257" y="18350"/>
                    <a:pt x="12830" y="18583"/>
                  </a:cubicBezTo>
                  <a:cubicBezTo>
                    <a:pt x="14017" y="18739"/>
                    <a:pt x="15301" y="18155"/>
                    <a:pt x="16425" y="16871"/>
                  </a:cubicBezTo>
                  <a:cubicBezTo>
                    <a:pt x="18190" y="14886"/>
                    <a:pt x="19185" y="11578"/>
                    <a:pt x="19024" y="8309"/>
                  </a:cubicBezTo>
                  <a:cubicBezTo>
                    <a:pt x="18864" y="4845"/>
                    <a:pt x="16810" y="3444"/>
                    <a:pt x="15943" y="3016"/>
                  </a:cubicBezTo>
                  <a:cubicBezTo>
                    <a:pt x="14306" y="2237"/>
                    <a:pt x="12413" y="2432"/>
                    <a:pt x="11418" y="3483"/>
                  </a:cubicBezTo>
                  <a:cubicBezTo>
                    <a:pt x="10038" y="5001"/>
                    <a:pt x="10391" y="6985"/>
                    <a:pt x="10423" y="7024"/>
                  </a:cubicBezTo>
                  <a:cubicBezTo>
                    <a:pt x="10519" y="7530"/>
                    <a:pt x="10326" y="8114"/>
                    <a:pt x="9941" y="8387"/>
                  </a:cubicBezTo>
                  <a:cubicBezTo>
                    <a:pt x="9524" y="8659"/>
                    <a:pt x="9043" y="8620"/>
                    <a:pt x="8690" y="8231"/>
                  </a:cubicBezTo>
                  <a:cubicBezTo>
                    <a:pt x="8625" y="8153"/>
                    <a:pt x="6571" y="6012"/>
                    <a:pt x="4132" y="7569"/>
                  </a:cubicBezTo>
                  <a:cubicBezTo>
                    <a:pt x="2945" y="8348"/>
                    <a:pt x="1853" y="10877"/>
                    <a:pt x="2110" y="13602"/>
                  </a:cubicBezTo>
                  <a:cubicBezTo>
                    <a:pt x="2174" y="14302"/>
                    <a:pt x="1789" y="14925"/>
                    <a:pt x="1211" y="15003"/>
                  </a:cubicBezTo>
                  <a:cubicBezTo>
                    <a:pt x="634" y="15119"/>
                    <a:pt x="120" y="14614"/>
                    <a:pt x="56" y="13913"/>
                  </a:cubicBezTo>
                  <a:cubicBezTo>
                    <a:pt x="-297" y="10410"/>
                    <a:pt x="1051" y="6752"/>
                    <a:pt x="3169" y="5351"/>
                  </a:cubicBezTo>
                  <a:cubicBezTo>
                    <a:pt x="5255" y="3989"/>
                    <a:pt x="7117" y="4417"/>
                    <a:pt x="8401" y="5078"/>
                  </a:cubicBezTo>
                  <a:cubicBezTo>
                    <a:pt x="8561" y="4028"/>
                    <a:pt x="9011" y="2743"/>
                    <a:pt x="10038" y="1615"/>
                  </a:cubicBezTo>
                  <a:cubicBezTo>
                    <a:pt x="11610" y="-137"/>
                    <a:pt x="14306" y="-487"/>
                    <a:pt x="16713" y="681"/>
                  </a:cubicBezTo>
                  <a:cubicBezTo>
                    <a:pt x="19313" y="1965"/>
                    <a:pt x="20918" y="4689"/>
                    <a:pt x="21110" y="8153"/>
                  </a:cubicBezTo>
                  <a:cubicBezTo>
                    <a:pt x="21303" y="12239"/>
                    <a:pt x="20083" y="16170"/>
                    <a:pt x="17869" y="18739"/>
                  </a:cubicBezTo>
                  <a:cubicBezTo>
                    <a:pt x="16489" y="20296"/>
                    <a:pt x="14884" y="21113"/>
                    <a:pt x="13247" y="21113"/>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62" name="Freeform 18"/>
            <p:cNvSpPr/>
            <p:nvPr/>
          </p:nvSpPr>
          <p:spPr>
            <a:xfrm>
              <a:off x="2046689" y="2706559"/>
              <a:ext cx="873411" cy="533044"/>
            </a:xfrm>
            <a:custGeom>
              <a:avLst/>
              <a:gdLst/>
              <a:ahLst/>
              <a:cxnLst>
                <a:cxn ang="0">
                  <a:pos x="wd2" y="hd2"/>
                </a:cxn>
                <a:cxn ang="5400000">
                  <a:pos x="wd2" y="hd2"/>
                </a:cxn>
                <a:cxn ang="10800000">
                  <a:pos x="wd2" y="hd2"/>
                </a:cxn>
                <a:cxn ang="16200000">
                  <a:pos x="wd2" y="hd2"/>
                </a:cxn>
              </a:cxnLst>
              <a:rect l="0" t="0" r="r" b="b"/>
              <a:pathLst>
                <a:path w="20420" h="20788" fill="norm" stroke="1" extrusionOk="0">
                  <a:moveTo>
                    <a:pt x="18452" y="20788"/>
                  </a:moveTo>
                  <a:cubicBezTo>
                    <a:pt x="18322" y="20788"/>
                    <a:pt x="18193" y="20788"/>
                    <a:pt x="18063" y="20716"/>
                  </a:cubicBezTo>
                  <a:cubicBezTo>
                    <a:pt x="17329" y="20428"/>
                    <a:pt x="16897" y="19132"/>
                    <a:pt x="17113" y="17908"/>
                  </a:cubicBezTo>
                  <a:cubicBezTo>
                    <a:pt x="17113" y="17908"/>
                    <a:pt x="17113" y="17908"/>
                    <a:pt x="17113" y="17908"/>
                  </a:cubicBezTo>
                  <a:cubicBezTo>
                    <a:pt x="17458" y="15748"/>
                    <a:pt x="18106" y="9556"/>
                    <a:pt x="17026" y="6460"/>
                  </a:cubicBezTo>
                  <a:cubicBezTo>
                    <a:pt x="16724" y="5668"/>
                    <a:pt x="16378" y="5164"/>
                    <a:pt x="15817" y="4948"/>
                  </a:cubicBezTo>
                  <a:cubicBezTo>
                    <a:pt x="14434" y="4372"/>
                    <a:pt x="13441" y="4732"/>
                    <a:pt x="12749" y="5884"/>
                  </a:cubicBezTo>
                  <a:cubicBezTo>
                    <a:pt x="11929" y="7324"/>
                    <a:pt x="11799" y="9844"/>
                    <a:pt x="11972" y="10852"/>
                  </a:cubicBezTo>
                  <a:cubicBezTo>
                    <a:pt x="12231" y="12004"/>
                    <a:pt x="11799" y="13300"/>
                    <a:pt x="11108" y="13732"/>
                  </a:cubicBezTo>
                  <a:cubicBezTo>
                    <a:pt x="10373" y="14092"/>
                    <a:pt x="9596" y="13516"/>
                    <a:pt x="9337" y="12292"/>
                  </a:cubicBezTo>
                  <a:cubicBezTo>
                    <a:pt x="9207" y="11788"/>
                    <a:pt x="8084" y="7108"/>
                    <a:pt x="5276" y="7828"/>
                  </a:cubicBezTo>
                  <a:cubicBezTo>
                    <a:pt x="3375" y="8332"/>
                    <a:pt x="2943" y="11068"/>
                    <a:pt x="2857" y="11932"/>
                  </a:cubicBezTo>
                  <a:cubicBezTo>
                    <a:pt x="2684" y="13588"/>
                    <a:pt x="2986" y="15244"/>
                    <a:pt x="3634" y="15820"/>
                  </a:cubicBezTo>
                  <a:cubicBezTo>
                    <a:pt x="4325" y="16468"/>
                    <a:pt x="4541" y="17836"/>
                    <a:pt x="4153" y="18988"/>
                  </a:cubicBezTo>
                  <a:cubicBezTo>
                    <a:pt x="3807" y="20140"/>
                    <a:pt x="2943" y="20500"/>
                    <a:pt x="2252" y="19852"/>
                  </a:cubicBezTo>
                  <a:cubicBezTo>
                    <a:pt x="567" y="18268"/>
                    <a:pt x="-297" y="14740"/>
                    <a:pt x="92" y="11068"/>
                  </a:cubicBezTo>
                  <a:cubicBezTo>
                    <a:pt x="524" y="6892"/>
                    <a:pt x="2338" y="3940"/>
                    <a:pt x="4844" y="3220"/>
                  </a:cubicBezTo>
                  <a:cubicBezTo>
                    <a:pt x="6874" y="2716"/>
                    <a:pt x="8473" y="3796"/>
                    <a:pt x="9682" y="5380"/>
                  </a:cubicBezTo>
                  <a:cubicBezTo>
                    <a:pt x="9898" y="4372"/>
                    <a:pt x="10287" y="3436"/>
                    <a:pt x="10719" y="2644"/>
                  </a:cubicBezTo>
                  <a:cubicBezTo>
                    <a:pt x="11713" y="916"/>
                    <a:pt x="13484" y="-812"/>
                    <a:pt x="16508" y="412"/>
                  </a:cubicBezTo>
                  <a:cubicBezTo>
                    <a:pt x="17761" y="988"/>
                    <a:pt x="18797" y="2212"/>
                    <a:pt x="19445" y="4156"/>
                  </a:cubicBezTo>
                  <a:cubicBezTo>
                    <a:pt x="21303" y="9412"/>
                    <a:pt x="19964" y="18124"/>
                    <a:pt x="19791" y="19060"/>
                  </a:cubicBezTo>
                  <a:cubicBezTo>
                    <a:pt x="19618" y="20140"/>
                    <a:pt x="19057" y="20788"/>
                    <a:pt x="18452" y="20788"/>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63" name="Freeform 19"/>
            <p:cNvSpPr/>
            <p:nvPr/>
          </p:nvSpPr>
          <p:spPr>
            <a:xfrm>
              <a:off x="2530566" y="2134270"/>
              <a:ext cx="403267" cy="553861"/>
            </a:xfrm>
            <a:custGeom>
              <a:avLst/>
              <a:gdLst/>
              <a:ahLst/>
              <a:cxnLst>
                <a:cxn ang="0">
                  <a:pos x="wd2" y="hd2"/>
                </a:cxn>
                <a:cxn ang="5400000">
                  <a:pos x="wd2" y="hd2"/>
                </a:cxn>
                <a:cxn ang="10800000">
                  <a:pos x="wd2" y="hd2"/>
                </a:cxn>
                <a:cxn ang="16200000">
                  <a:pos x="wd2" y="hd2"/>
                </a:cxn>
              </a:cxnLst>
              <a:rect l="0" t="0" r="r" b="b"/>
              <a:pathLst>
                <a:path w="21526" h="21600" fill="norm" stroke="1" extrusionOk="0">
                  <a:moveTo>
                    <a:pt x="18345" y="21600"/>
                  </a:moveTo>
                  <a:cubicBezTo>
                    <a:pt x="18345" y="21600"/>
                    <a:pt x="18345" y="21600"/>
                    <a:pt x="18345" y="21600"/>
                  </a:cubicBezTo>
                  <a:cubicBezTo>
                    <a:pt x="16570" y="21600"/>
                    <a:pt x="15189" y="20592"/>
                    <a:pt x="15189" y="19296"/>
                  </a:cubicBezTo>
                  <a:cubicBezTo>
                    <a:pt x="15189" y="12888"/>
                    <a:pt x="15189" y="6840"/>
                    <a:pt x="12921" y="5184"/>
                  </a:cubicBezTo>
                  <a:cubicBezTo>
                    <a:pt x="12625" y="4968"/>
                    <a:pt x="12132" y="4680"/>
                    <a:pt x="10751" y="4680"/>
                  </a:cubicBezTo>
                  <a:cubicBezTo>
                    <a:pt x="6707" y="4680"/>
                    <a:pt x="6312" y="7056"/>
                    <a:pt x="6312" y="7776"/>
                  </a:cubicBezTo>
                  <a:cubicBezTo>
                    <a:pt x="6312" y="9072"/>
                    <a:pt x="4932" y="10080"/>
                    <a:pt x="3156" y="10080"/>
                  </a:cubicBezTo>
                  <a:cubicBezTo>
                    <a:pt x="3156" y="10080"/>
                    <a:pt x="3156" y="10080"/>
                    <a:pt x="3156" y="10080"/>
                  </a:cubicBezTo>
                  <a:cubicBezTo>
                    <a:pt x="1381" y="10080"/>
                    <a:pt x="0" y="9072"/>
                    <a:pt x="0" y="7776"/>
                  </a:cubicBezTo>
                  <a:cubicBezTo>
                    <a:pt x="0" y="4608"/>
                    <a:pt x="2860" y="0"/>
                    <a:pt x="10751" y="0"/>
                  </a:cubicBezTo>
                  <a:cubicBezTo>
                    <a:pt x="13512" y="0"/>
                    <a:pt x="15781" y="648"/>
                    <a:pt x="17458" y="1872"/>
                  </a:cubicBezTo>
                  <a:cubicBezTo>
                    <a:pt x="21600" y="4968"/>
                    <a:pt x="21600" y="10944"/>
                    <a:pt x="21501" y="19296"/>
                  </a:cubicBezTo>
                  <a:cubicBezTo>
                    <a:pt x="21501" y="20592"/>
                    <a:pt x="20121" y="21600"/>
                    <a:pt x="18345" y="21600"/>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64" name="Freeform 20"/>
            <p:cNvSpPr/>
            <p:nvPr/>
          </p:nvSpPr>
          <p:spPr>
            <a:xfrm>
              <a:off x="2971089" y="1400167"/>
              <a:ext cx="1425453" cy="2165307"/>
            </a:xfrm>
            <a:custGeom>
              <a:avLst/>
              <a:gdLst/>
              <a:ahLst/>
              <a:cxnLst>
                <a:cxn ang="0">
                  <a:pos x="wd2" y="hd2"/>
                </a:cxn>
                <a:cxn ang="5400000">
                  <a:pos x="wd2" y="hd2"/>
                </a:cxn>
                <a:cxn ang="10800000">
                  <a:pos x="wd2" y="hd2"/>
                </a:cxn>
                <a:cxn ang="16200000">
                  <a:pos x="wd2" y="hd2"/>
                </a:cxn>
              </a:cxnLst>
              <a:rect l="0" t="0" r="r" b="b"/>
              <a:pathLst>
                <a:path w="21143" h="21600" fill="norm" stroke="1" extrusionOk="0">
                  <a:moveTo>
                    <a:pt x="7799" y="21600"/>
                  </a:moveTo>
                  <a:cubicBezTo>
                    <a:pt x="7579" y="21600"/>
                    <a:pt x="7333" y="21600"/>
                    <a:pt x="7086" y="21582"/>
                  </a:cubicBezTo>
                  <a:cubicBezTo>
                    <a:pt x="5003" y="21453"/>
                    <a:pt x="3029" y="20754"/>
                    <a:pt x="1960" y="19779"/>
                  </a:cubicBezTo>
                  <a:cubicBezTo>
                    <a:pt x="-178" y="17773"/>
                    <a:pt x="-14" y="15234"/>
                    <a:pt x="14" y="14940"/>
                  </a:cubicBezTo>
                  <a:cubicBezTo>
                    <a:pt x="14" y="607"/>
                    <a:pt x="14" y="607"/>
                    <a:pt x="14" y="607"/>
                  </a:cubicBezTo>
                  <a:cubicBezTo>
                    <a:pt x="14" y="276"/>
                    <a:pt x="398" y="0"/>
                    <a:pt x="891" y="0"/>
                  </a:cubicBezTo>
                  <a:cubicBezTo>
                    <a:pt x="1384" y="0"/>
                    <a:pt x="1768" y="276"/>
                    <a:pt x="1768" y="607"/>
                  </a:cubicBezTo>
                  <a:cubicBezTo>
                    <a:pt x="1768" y="14958"/>
                    <a:pt x="1768" y="14958"/>
                    <a:pt x="1768" y="14958"/>
                  </a:cubicBezTo>
                  <a:cubicBezTo>
                    <a:pt x="1768" y="14976"/>
                    <a:pt x="1768" y="14995"/>
                    <a:pt x="1768" y="15013"/>
                  </a:cubicBezTo>
                  <a:cubicBezTo>
                    <a:pt x="1768" y="15032"/>
                    <a:pt x="1549" y="17350"/>
                    <a:pt x="3413" y="19079"/>
                  </a:cubicBezTo>
                  <a:cubicBezTo>
                    <a:pt x="4180" y="19779"/>
                    <a:pt x="5688" y="20294"/>
                    <a:pt x="7250" y="20386"/>
                  </a:cubicBezTo>
                  <a:cubicBezTo>
                    <a:pt x="8676" y="20478"/>
                    <a:pt x="9964" y="20220"/>
                    <a:pt x="10896" y="19650"/>
                  </a:cubicBezTo>
                  <a:cubicBezTo>
                    <a:pt x="11143" y="19484"/>
                    <a:pt x="11499" y="19447"/>
                    <a:pt x="11801" y="19521"/>
                  </a:cubicBezTo>
                  <a:cubicBezTo>
                    <a:pt x="11938" y="19558"/>
                    <a:pt x="14898" y="20257"/>
                    <a:pt x="17283" y="18895"/>
                  </a:cubicBezTo>
                  <a:cubicBezTo>
                    <a:pt x="18955" y="17920"/>
                    <a:pt x="19585" y="16688"/>
                    <a:pt x="19311" y="14884"/>
                  </a:cubicBezTo>
                  <a:cubicBezTo>
                    <a:pt x="19202" y="14204"/>
                    <a:pt x="18599" y="13505"/>
                    <a:pt x="17639" y="13008"/>
                  </a:cubicBezTo>
                  <a:cubicBezTo>
                    <a:pt x="16735" y="12511"/>
                    <a:pt x="15666" y="12272"/>
                    <a:pt x="14706" y="12345"/>
                  </a:cubicBezTo>
                  <a:cubicBezTo>
                    <a:pt x="14432" y="12364"/>
                    <a:pt x="14158" y="12309"/>
                    <a:pt x="13966" y="12161"/>
                  </a:cubicBezTo>
                  <a:cubicBezTo>
                    <a:pt x="13774" y="12033"/>
                    <a:pt x="13665" y="11849"/>
                    <a:pt x="13719" y="11665"/>
                  </a:cubicBezTo>
                  <a:cubicBezTo>
                    <a:pt x="13802" y="11278"/>
                    <a:pt x="13857" y="10138"/>
                    <a:pt x="13089" y="9530"/>
                  </a:cubicBezTo>
                  <a:cubicBezTo>
                    <a:pt x="12705" y="9218"/>
                    <a:pt x="12157" y="9071"/>
                    <a:pt x="11417" y="9071"/>
                  </a:cubicBezTo>
                  <a:cubicBezTo>
                    <a:pt x="11390" y="9071"/>
                    <a:pt x="11362" y="9071"/>
                    <a:pt x="11335" y="9071"/>
                  </a:cubicBezTo>
                  <a:cubicBezTo>
                    <a:pt x="9800" y="9071"/>
                    <a:pt x="9114" y="9586"/>
                    <a:pt x="9060" y="10818"/>
                  </a:cubicBezTo>
                  <a:cubicBezTo>
                    <a:pt x="9060" y="11150"/>
                    <a:pt x="8648" y="11407"/>
                    <a:pt x="8155" y="11407"/>
                  </a:cubicBezTo>
                  <a:cubicBezTo>
                    <a:pt x="7662" y="11389"/>
                    <a:pt x="7278" y="11113"/>
                    <a:pt x="7305" y="10800"/>
                  </a:cubicBezTo>
                  <a:cubicBezTo>
                    <a:pt x="7360" y="8224"/>
                    <a:pt x="9909" y="7856"/>
                    <a:pt x="11444" y="7875"/>
                  </a:cubicBezTo>
                  <a:cubicBezTo>
                    <a:pt x="12705" y="7893"/>
                    <a:pt x="13719" y="8187"/>
                    <a:pt x="14432" y="8758"/>
                  </a:cubicBezTo>
                  <a:cubicBezTo>
                    <a:pt x="15364" y="9494"/>
                    <a:pt x="15529" y="10487"/>
                    <a:pt x="15529" y="11168"/>
                  </a:cubicBezTo>
                  <a:cubicBezTo>
                    <a:pt x="16652" y="11242"/>
                    <a:pt x="17776" y="11554"/>
                    <a:pt x="18763" y="12070"/>
                  </a:cubicBezTo>
                  <a:cubicBezTo>
                    <a:pt x="20079" y="12787"/>
                    <a:pt x="20929" y="13762"/>
                    <a:pt x="21066" y="14774"/>
                  </a:cubicBezTo>
                  <a:cubicBezTo>
                    <a:pt x="21422" y="16927"/>
                    <a:pt x="20545" y="18583"/>
                    <a:pt x="18434" y="19797"/>
                  </a:cubicBezTo>
                  <a:cubicBezTo>
                    <a:pt x="15912" y="21250"/>
                    <a:pt x="12897" y="20938"/>
                    <a:pt x="11718" y="20735"/>
                  </a:cubicBezTo>
                  <a:cubicBezTo>
                    <a:pt x="10622" y="21306"/>
                    <a:pt x="9279" y="21600"/>
                    <a:pt x="7799" y="21600"/>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65" name="Freeform 21"/>
            <p:cNvSpPr/>
            <p:nvPr/>
          </p:nvSpPr>
          <p:spPr>
            <a:xfrm>
              <a:off x="3736140" y="1547022"/>
              <a:ext cx="888113" cy="1398940"/>
            </a:xfrm>
            <a:custGeom>
              <a:avLst/>
              <a:gdLst/>
              <a:ahLst/>
              <a:cxnLst>
                <a:cxn ang="0">
                  <a:pos x="wd2" y="hd2"/>
                </a:cxn>
                <a:cxn ang="5400000">
                  <a:pos x="wd2" y="hd2"/>
                </a:cxn>
                <a:cxn ang="10800000">
                  <a:pos x="wd2" y="hd2"/>
                </a:cxn>
                <a:cxn ang="16200000">
                  <a:pos x="wd2" y="hd2"/>
                </a:cxn>
              </a:cxnLst>
              <a:rect l="0" t="0" r="r" b="b"/>
              <a:pathLst>
                <a:path w="21485" h="21166" fill="norm" stroke="1" extrusionOk="0">
                  <a:moveTo>
                    <a:pt x="14419" y="21166"/>
                  </a:moveTo>
                  <a:cubicBezTo>
                    <a:pt x="13748" y="21166"/>
                    <a:pt x="13167" y="20887"/>
                    <a:pt x="12988" y="20468"/>
                  </a:cubicBezTo>
                  <a:cubicBezTo>
                    <a:pt x="12854" y="19994"/>
                    <a:pt x="13301" y="19492"/>
                    <a:pt x="14106" y="19380"/>
                  </a:cubicBezTo>
                  <a:cubicBezTo>
                    <a:pt x="14330" y="19352"/>
                    <a:pt x="18578" y="18682"/>
                    <a:pt x="18578" y="15110"/>
                  </a:cubicBezTo>
                  <a:cubicBezTo>
                    <a:pt x="18578" y="12571"/>
                    <a:pt x="15537" y="11119"/>
                    <a:pt x="13391" y="10896"/>
                  </a:cubicBezTo>
                  <a:cubicBezTo>
                    <a:pt x="12809" y="10840"/>
                    <a:pt x="12362" y="10561"/>
                    <a:pt x="12228" y="10199"/>
                  </a:cubicBezTo>
                  <a:cubicBezTo>
                    <a:pt x="12094" y="9836"/>
                    <a:pt x="12362" y="9445"/>
                    <a:pt x="12854" y="9250"/>
                  </a:cubicBezTo>
                  <a:cubicBezTo>
                    <a:pt x="12854" y="9250"/>
                    <a:pt x="15448" y="8133"/>
                    <a:pt x="16029" y="6431"/>
                  </a:cubicBezTo>
                  <a:cubicBezTo>
                    <a:pt x="16342" y="5399"/>
                    <a:pt x="15895" y="4338"/>
                    <a:pt x="14687" y="3250"/>
                  </a:cubicBezTo>
                  <a:cubicBezTo>
                    <a:pt x="13435" y="2106"/>
                    <a:pt x="9992" y="1519"/>
                    <a:pt x="7040" y="1966"/>
                  </a:cubicBezTo>
                  <a:cubicBezTo>
                    <a:pt x="5654" y="2161"/>
                    <a:pt x="3239" y="2803"/>
                    <a:pt x="2881" y="4589"/>
                  </a:cubicBezTo>
                  <a:cubicBezTo>
                    <a:pt x="2792" y="5092"/>
                    <a:pt x="2032" y="5454"/>
                    <a:pt x="1271" y="5371"/>
                  </a:cubicBezTo>
                  <a:cubicBezTo>
                    <a:pt x="466" y="5315"/>
                    <a:pt x="-115" y="4868"/>
                    <a:pt x="19" y="4366"/>
                  </a:cubicBezTo>
                  <a:cubicBezTo>
                    <a:pt x="422" y="2273"/>
                    <a:pt x="2747" y="738"/>
                    <a:pt x="6369" y="208"/>
                  </a:cubicBezTo>
                  <a:cubicBezTo>
                    <a:pt x="10528" y="-434"/>
                    <a:pt x="15135" y="459"/>
                    <a:pt x="17058" y="2217"/>
                  </a:cubicBezTo>
                  <a:cubicBezTo>
                    <a:pt x="18712" y="3752"/>
                    <a:pt x="19338" y="5287"/>
                    <a:pt x="18846" y="6794"/>
                  </a:cubicBezTo>
                  <a:cubicBezTo>
                    <a:pt x="18444" y="8022"/>
                    <a:pt x="17371" y="8999"/>
                    <a:pt x="16387" y="9696"/>
                  </a:cubicBezTo>
                  <a:cubicBezTo>
                    <a:pt x="18981" y="10561"/>
                    <a:pt x="21485" y="12403"/>
                    <a:pt x="21485" y="15110"/>
                  </a:cubicBezTo>
                  <a:cubicBezTo>
                    <a:pt x="21485" y="19157"/>
                    <a:pt x="17058" y="20831"/>
                    <a:pt x="14732" y="21166"/>
                  </a:cubicBezTo>
                  <a:cubicBezTo>
                    <a:pt x="14643" y="21166"/>
                    <a:pt x="14509" y="21166"/>
                    <a:pt x="14419" y="21166"/>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66" name="Freeform 22"/>
            <p:cNvSpPr/>
            <p:nvPr/>
          </p:nvSpPr>
          <p:spPr>
            <a:xfrm>
              <a:off x="2970507" y="955324"/>
              <a:ext cx="1216666" cy="999898"/>
            </a:xfrm>
            <a:custGeom>
              <a:avLst/>
              <a:gdLst/>
              <a:ahLst/>
              <a:cxnLst>
                <a:cxn ang="0">
                  <a:pos x="wd2" y="hd2"/>
                </a:cxn>
                <a:cxn ang="5400000">
                  <a:pos x="wd2" y="hd2"/>
                </a:cxn>
                <a:cxn ang="10800000">
                  <a:pos x="wd2" y="hd2"/>
                </a:cxn>
                <a:cxn ang="16200000">
                  <a:pos x="wd2" y="hd2"/>
                </a:cxn>
              </a:cxnLst>
              <a:rect l="0" t="0" r="r" b="b"/>
              <a:pathLst>
                <a:path w="21129" h="21113" fill="norm" stroke="1" extrusionOk="0">
                  <a:moveTo>
                    <a:pt x="7858" y="21113"/>
                  </a:moveTo>
                  <a:cubicBezTo>
                    <a:pt x="6253" y="21113"/>
                    <a:pt x="4648" y="20296"/>
                    <a:pt x="3268" y="18739"/>
                  </a:cubicBezTo>
                  <a:cubicBezTo>
                    <a:pt x="1022" y="16170"/>
                    <a:pt x="-198" y="12239"/>
                    <a:pt x="27" y="8153"/>
                  </a:cubicBezTo>
                  <a:cubicBezTo>
                    <a:pt x="187" y="4689"/>
                    <a:pt x="1792" y="1965"/>
                    <a:pt x="4392" y="681"/>
                  </a:cubicBezTo>
                  <a:cubicBezTo>
                    <a:pt x="6831" y="-487"/>
                    <a:pt x="9495" y="-137"/>
                    <a:pt x="11099" y="1615"/>
                  </a:cubicBezTo>
                  <a:cubicBezTo>
                    <a:pt x="12094" y="2743"/>
                    <a:pt x="12544" y="4028"/>
                    <a:pt x="12736" y="5078"/>
                  </a:cubicBezTo>
                  <a:cubicBezTo>
                    <a:pt x="13988" y="4417"/>
                    <a:pt x="15882" y="3989"/>
                    <a:pt x="17968" y="5351"/>
                  </a:cubicBezTo>
                  <a:cubicBezTo>
                    <a:pt x="20086" y="6752"/>
                    <a:pt x="21402" y="10410"/>
                    <a:pt x="21081" y="13913"/>
                  </a:cubicBezTo>
                  <a:cubicBezTo>
                    <a:pt x="20985" y="14614"/>
                    <a:pt x="20471" y="15119"/>
                    <a:pt x="19894" y="15003"/>
                  </a:cubicBezTo>
                  <a:cubicBezTo>
                    <a:pt x="19348" y="14925"/>
                    <a:pt x="18931" y="14302"/>
                    <a:pt x="18995" y="13602"/>
                  </a:cubicBezTo>
                  <a:cubicBezTo>
                    <a:pt x="19284" y="10877"/>
                    <a:pt x="18160" y="8348"/>
                    <a:pt x="16973" y="7569"/>
                  </a:cubicBezTo>
                  <a:cubicBezTo>
                    <a:pt x="14502" y="5974"/>
                    <a:pt x="12447" y="8231"/>
                    <a:pt x="12415" y="8231"/>
                  </a:cubicBezTo>
                  <a:cubicBezTo>
                    <a:pt x="12094" y="8620"/>
                    <a:pt x="11581" y="8659"/>
                    <a:pt x="11196" y="8387"/>
                  </a:cubicBezTo>
                  <a:cubicBezTo>
                    <a:pt x="10811" y="8114"/>
                    <a:pt x="10586" y="7530"/>
                    <a:pt x="10714" y="7024"/>
                  </a:cubicBezTo>
                  <a:cubicBezTo>
                    <a:pt x="10714" y="6947"/>
                    <a:pt x="11067" y="5001"/>
                    <a:pt x="9687" y="3483"/>
                  </a:cubicBezTo>
                  <a:cubicBezTo>
                    <a:pt x="8724" y="2432"/>
                    <a:pt x="6831" y="2237"/>
                    <a:pt x="5194" y="3016"/>
                  </a:cubicBezTo>
                  <a:cubicBezTo>
                    <a:pt x="4327" y="3444"/>
                    <a:pt x="2273" y="4845"/>
                    <a:pt x="2081" y="8309"/>
                  </a:cubicBezTo>
                  <a:cubicBezTo>
                    <a:pt x="1920" y="11578"/>
                    <a:pt x="2915" y="14886"/>
                    <a:pt x="4680" y="16871"/>
                  </a:cubicBezTo>
                  <a:cubicBezTo>
                    <a:pt x="5804" y="18155"/>
                    <a:pt x="7088" y="18739"/>
                    <a:pt x="8307" y="18583"/>
                  </a:cubicBezTo>
                  <a:cubicBezTo>
                    <a:pt x="9848" y="18350"/>
                    <a:pt x="10297" y="16949"/>
                    <a:pt x="10393" y="16131"/>
                  </a:cubicBezTo>
                  <a:cubicBezTo>
                    <a:pt x="10618" y="14730"/>
                    <a:pt x="10137" y="13251"/>
                    <a:pt x="9366" y="12745"/>
                  </a:cubicBezTo>
                  <a:cubicBezTo>
                    <a:pt x="8789" y="12395"/>
                    <a:pt x="8307" y="12317"/>
                    <a:pt x="7922" y="12473"/>
                  </a:cubicBezTo>
                  <a:cubicBezTo>
                    <a:pt x="7441" y="12668"/>
                    <a:pt x="7184" y="13290"/>
                    <a:pt x="7184" y="13290"/>
                  </a:cubicBezTo>
                  <a:cubicBezTo>
                    <a:pt x="6959" y="13913"/>
                    <a:pt x="6349" y="14224"/>
                    <a:pt x="5836" y="13952"/>
                  </a:cubicBezTo>
                  <a:cubicBezTo>
                    <a:pt x="5290" y="13679"/>
                    <a:pt x="5066" y="12940"/>
                    <a:pt x="5290" y="12278"/>
                  </a:cubicBezTo>
                  <a:cubicBezTo>
                    <a:pt x="5322" y="12123"/>
                    <a:pt x="5868" y="10683"/>
                    <a:pt x="7184" y="10099"/>
                  </a:cubicBezTo>
                  <a:cubicBezTo>
                    <a:pt x="8147" y="9671"/>
                    <a:pt x="9174" y="9827"/>
                    <a:pt x="10297" y="10527"/>
                  </a:cubicBezTo>
                  <a:cubicBezTo>
                    <a:pt x="11902" y="11500"/>
                    <a:pt x="12801" y="14069"/>
                    <a:pt x="12447" y="16559"/>
                  </a:cubicBezTo>
                  <a:cubicBezTo>
                    <a:pt x="12094" y="19050"/>
                    <a:pt x="10586" y="20763"/>
                    <a:pt x="8564" y="21074"/>
                  </a:cubicBezTo>
                  <a:cubicBezTo>
                    <a:pt x="8307" y="21113"/>
                    <a:pt x="8083" y="21113"/>
                    <a:pt x="7858" y="21113"/>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67" name="Freeform 23"/>
            <p:cNvSpPr/>
            <p:nvPr/>
          </p:nvSpPr>
          <p:spPr>
            <a:xfrm>
              <a:off x="2985430" y="2706559"/>
              <a:ext cx="871756" cy="533044"/>
            </a:xfrm>
            <a:custGeom>
              <a:avLst/>
              <a:gdLst/>
              <a:ahLst/>
              <a:cxnLst>
                <a:cxn ang="0">
                  <a:pos x="wd2" y="hd2"/>
                </a:cxn>
                <a:cxn ang="5400000">
                  <a:pos x="wd2" y="hd2"/>
                </a:cxn>
                <a:cxn ang="10800000">
                  <a:pos x="wd2" y="hd2"/>
                </a:cxn>
                <a:cxn ang="16200000">
                  <a:pos x="wd2" y="hd2"/>
                </a:cxn>
              </a:cxnLst>
              <a:rect l="0" t="0" r="r" b="b"/>
              <a:pathLst>
                <a:path w="20407" h="20788" fill="norm" stroke="1" extrusionOk="0">
                  <a:moveTo>
                    <a:pt x="1998" y="20788"/>
                  </a:moveTo>
                  <a:cubicBezTo>
                    <a:pt x="1350" y="20788"/>
                    <a:pt x="789" y="20140"/>
                    <a:pt x="616" y="19060"/>
                  </a:cubicBezTo>
                  <a:cubicBezTo>
                    <a:pt x="486" y="18124"/>
                    <a:pt x="-896" y="9412"/>
                    <a:pt x="962" y="4156"/>
                  </a:cubicBezTo>
                  <a:cubicBezTo>
                    <a:pt x="1653" y="2212"/>
                    <a:pt x="2646" y="988"/>
                    <a:pt x="3899" y="412"/>
                  </a:cubicBezTo>
                  <a:cubicBezTo>
                    <a:pt x="6923" y="-812"/>
                    <a:pt x="8738" y="916"/>
                    <a:pt x="9688" y="2644"/>
                  </a:cubicBezTo>
                  <a:cubicBezTo>
                    <a:pt x="10163" y="3436"/>
                    <a:pt x="10509" y="4372"/>
                    <a:pt x="10768" y="5380"/>
                  </a:cubicBezTo>
                  <a:cubicBezTo>
                    <a:pt x="11934" y="3796"/>
                    <a:pt x="13533" y="2716"/>
                    <a:pt x="15606" y="3220"/>
                  </a:cubicBezTo>
                  <a:cubicBezTo>
                    <a:pt x="18069" y="3940"/>
                    <a:pt x="19883" y="6892"/>
                    <a:pt x="20315" y="11068"/>
                  </a:cubicBezTo>
                  <a:cubicBezTo>
                    <a:pt x="20704" y="14740"/>
                    <a:pt x="19840" y="18268"/>
                    <a:pt x="18155" y="19852"/>
                  </a:cubicBezTo>
                  <a:cubicBezTo>
                    <a:pt x="17507" y="20500"/>
                    <a:pt x="16643" y="20140"/>
                    <a:pt x="16254" y="18988"/>
                  </a:cubicBezTo>
                  <a:cubicBezTo>
                    <a:pt x="15866" y="17836"/>
                    <a:pt x="16125" y="16468"/>
                    <a:pt x="16773" y="15820"/>
                  </a:cubicBezTo>
                  <a:cubicBezTo>
                    <a:pt x="17421" y="15244"/>
                    <a:pt x="17766" y="13588"/>
                    <a:pt x="17550" y="11932"/>
                  </a:cubicBezTo>
                  <a:cubicBezTo>
                    <a:pt x="17464" y="11068"/>
                    <a:pt x="17032" y="8332"/>
                    <a:pt x="15131" y="7828"/>
                  </a:cubicBezTo>
                  <a:cubicBezTo>
                    <a:pt x="12366" y="7108"/>
                    <a:pt x="11200" y="11788"/>
                    <a:pt x="11070" y="12292"/>
                  </a:cubicBezTo>
                  <a:cubicBezTo>
                    <a:pt x="10811" y="13516"/>
                    <a:pt x="10034" y="14092"/>
                    <a:pt x="9299" y="13732"/>
                  </a:cubicBezTo>
                  <a:cubicBezTo>
                    <a:pt x="8608" y="13300"/>
                    <a:pt x="8219" y="12004"/>
                    <a:pt x="8435" y="10780"/>
                  </a:cubicBezTo>
                  <a:cubicBezTo>
                    <a:pt x="8608" y="9844"/>
                    <a:pt x="8522" y="7324"/>
                    <a:pt x="7658" y="5884"/>
                  </a:cubicBezTo>
                  <a:cubicBezTo>
                    <a:pt x="7010" y="4732"/>
                    <a:pt x="5973" y="4372"/>
                    <a:pt x="4590" y="4948"/>
                  </a:cubicBezTo>
                  <a:cubicBezTo>
                    <a:pt x="4072" y="5164"/>
                    <a:pt x="3683" y="5668"/>
                    <a:pt x="3381" y="6460"/>
                  </a:cubicBezTo>
                  <a:cubicBezTo>
                    <a:pt x="2344" y="9556"/>
                    <a:pt x="2992" y="15892"/>
                    <a:pt x="3338" y="17836"/>
                  </a:cubicBezTo>
                  <a:cubicBezTo>
                    <a:pt x="3554" y="19132"/>
                    <a:pt x="3078" y="20428"/>
                    <a:pt x="2344" y="20716"/>
                  </a:cubicBezTo>
                  <a:cubicBezTo>
                    <a:pt x="2214" y="20788"/>
                    <a:pt x="2085" y="20788"/>
                    <a:pt x="1998" y="20788"/>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68" name="Freeform 24"/>
            <p:cNvSpPr/>
            <p:nvPr/>
          </p:nvSpPr>
          <p:spPr>
            <a:xfrm>
              <a:off x="2970029" y="2134270"/>
              <a:ext cx="405652" cy="553861"/>
            </a:xfrm>
            <a:custGeom>
              <a:avLst/>
              <a:gdLst/>
              <a:ahLst/>
              <a:cxnLst>
                <a:cxn ang="0">
                  <a:pos x="wd2" y="hd2"/>
                </a:cxn>
                <a:cxn ang="5400000">
                  <a:pos x="wd2" y="hd2"/>
                </a:cxn>
                <a:cxn ang="10800000">
                  <a:pos x="wd2" y="hd2"/>
                </a:cxn>
                <a:cxn ang="16200000">
                  <a:pos x="wd2" y="hd2"/>
                </a:cxn>
              </a:cxnLst>
              <a:rect l="0" t="0" r="r" b="b"/>
              <a:pathLst>
                <a:path w="21526" h="21600" fill="norm" stroke="1" extrusionOk="0">
                  <a:moveTo>
                    <a:pt x="3166" y="21600"/>
                  </a:moveTo>
                  <a:cubicBezTo>
                    <a:pt x="1497" y="21600"/>
                    <a:pt x="24" y="20592"/>
                    <a:pt x="24" y="19296"/>
                  </a:cubicBezTo>
                  <a:cubicBezTo>
                    <a:pt x="-74" y="10944"/>
                    <a:pt x="-74" y="4968"/>
                    <a:pt x="4050" y="1872"/>
                  </a:cubicBezTo>
                  <a:cubicBezTo>
                    <a:pt x="5719" y="648"/>
                    <a:pt x="7977" y="0"/>
                    <a:pt x="10726" y="0"/>
                  </a:cubicBezTo>
                  <a:cubicBezTo>
                    <a:pt x="18679" y="0"/>
                    <a:pt x="21526" y="4608"/>
                    <a:pt x="21526" y="7776"/>
                  </a:cubicBezTo>
                  <a:cubicBezTo>
                    <a:pt x="21526" y="9072"/>
                    <a:pt x="20053" y="10080"/>
                    <a:pt x="18286" y="10080"/>
                  </a:cubicBezTo>
                  <a:cubicBezTo>
                    <a:pt x="16617" y="10080"/>
                    <a:pt x="15144" y="9072"/>
                    <a:pt x="15144" y="7776"/>
                  </a:cubicBezTo>
                  <a:cubicBezTo>
                    <a:pt x="15144" y="6840"/>
                    <a:pt x="14653" y="4680"/>
                    <a:pt x="10726" y="4680"/>
                  </a:cubicBezTo>
                  <a:cubicBezTo>
                    <a:pt x="9450" y="4680"/>
                    <a:pt x="8861" y="4968"/>
                    <a:pt x="8566" y="5184"/>
                  </a:cubicBezTo>
                  <a:cubicBezTo>
                    <a:pt x="6308" y="6840"/>
                    <a:pt x="6308" y="12888"/>
                    <a:pt x="6406" y="19296"/>
                  </a:cubicBezTo>
                  <a:cubicBezTo>
                    <a:pt x="6406" y="20592"/>
                    <a:pt x="4933" y="21600"/>
                    <a:pt x="3166" y="21600"/>
                  </a:cubicBezTo>
                  <a:cubicBezTo>
                    <a:pt x="3166" y="21600"/>
                    <a:pt x="3166" y="21600"/>
                    <a:pt x="3166" y="21600"/>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69" name="Freeform 25"/>
            <p:cNvSpPr/>
            <p:nvPr/>
          </p:nvSpPr>
          <p:spPr>
            <a:xfrm>
              <a:off x="3314725" y="3531514"/>
              <a:ext cx="495395" cy="608112"/>
            </a:xfrm>
            <a:custGeom>
              <a:avLst/>
              <a:gdLst/>
              <a:ahLst/>
              <a:cxnLst>
                <a:cxn ang="0">
                  <a:pos x="wd2" y="hd2"/>
                </a:cxn>
                <a:cxn ang="5400000">
                  <a:pos x="wd2" y="hd2"/>
                </a:cxn>
                <a:cxn ang="10800000">
                  <a:pos x="wd2" y="hd2"/>
                </a:cxn>
                <a:cxn ang="16200000">
                  <a:pos x="wd2" y="hd2"/>
                </a:cxn>
              </a:cxnLst>
              <a:rect l="0" t="0" r="r" b="b"/>
              <a:pathLst>
                <a:path w="21043" h="21326" fill="norm" stroke="1" extrusionOk="0">
                  <a:moveTo>
                    <a:pt x="2549" y="21326"/>
                  </a:moveTo>
                  <a:cubicBezTo>
                    <a:pt x="2471" y="21326"/>
                    <a:pt x="2313" y="21326"/>
                    <a:pt x="2156" y="21326"/>
                  </a:cubicBezTo>
                  <a:cubicBezTo>
                    <a:pt x="743" y="21132"/>
                    <a:pt x="-200" y="20033"/>
                    <a:pt x="36" y="18933"/>
                  </a:cubicBezTo>
                  <a:cubicBezTo>
                    <a:pt x="114" y="18480"/>
                    <a:pt x="2392" y="8133"/>
                    <a:pt x="17080" y="308"/>
                  </a:cubicBezTo>
                  <a:cubicBezTo>
                    <a:pt x="18337" y="-274"/>
                    <a:pt x="19908" y="-15"/>
                    <a:pt x="20615" y="955"/>
                  </a:cubicBezTo>
                  <a:cubicBezTo>
                    <a:pt x="21400" y="1925"/>
                    <a:pt x="21086" y="3218"/>
                    <a:pt x="19829" y="3865"/>
                  </a:cubicBezTo>
                  <a:cubicBezTo>
                    <a:pt x="7026" y="10655"/>
                    <a:pt x="5063" y="19515"/>
                    <a:pt x="5063" y="19580"/>
                  </a:cubicBezTo>
                  <a:cubicBezTo>
                    <a:pt x="4905" y="20615"/>
                    <a:pt x="3806" y="21326"/>
                    <a:pt x="2549" y="21326"/>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70" name="Freeform 26"/>
            <p:cNvSpPr/>
            <p:nvPr/>
          </p:nvSpPr>
          <p:spPr>
            <a:xfrm>
              <a:off x="2109060" y="3531622"/>
              <a:ext cx="433559" cy="437310"/>
            </a:xfrm>
            <a:custGeom>
              <a:avLst/>
              <a:gdLst/>
              <a:ahLst/>
              <a:cxnLst>
                <a:cxn ang="0">
                  <a:pos x="wd2" y="hd2"/>
                </a:cxn>
                <a:cxn ang="5400000">
                  <a:pos x="wd2" y="hd2"/>
                </a:cxn>
                <a:cxn ang="10800000">
                  <a:pos x="wd2" y="hd2"/>
                </a:cxn>
                <a:cxn ang="16200000">
                  <a:pos x="wd2" y="hd2"/>
                </a:cxn>
              </a:cxnLst>
              <a:rect l="0" t="0" r="r" b="b"/>
              <a:pathLst>
                <a:path w="20810" h="21215" fill="norm" stroke="1" extrusionOk="0">
                  <a:moveTo>
                    <a:pt x="17931" y="21215"/>
                  </a:moveTo>
                  <a:cubicBezTo>
                    <a:pt x="16780" y="21215"/>
                    <a:pt x="15717" y="20501"/>
                    <a:pt x="15275" y="19430"/>
                  </a:cubicBezTo>
                  <a:cubicBezTo>
                    <a:pt x="15186" y="19251"/>
                    <a:pt x="11203" y="9701"/>
                    <a:pt x="1731" y="5506"/>
                  </a:cubicBezTo>
                  <a:cubicBezTo>
                    <a:pt x="314" y="4881"/>
                    <a:pt x="-394" y="3185"/>
                    <a:pt x="226" y="1757"/>
                  </a:cubicBezTo>
                  <a:cubicBezTo>
                    <a:pt x="845" y="240"/>
                    <a:pt x="2527" y="-385"/>
                    <a:pt x="4032" y="240"/>
                  </a:cubicBezTo>
                  <a:cubicBezTo>
                    <a:pt x="15717" y="5327"/>
                    <a:pt x="20409" y="16752"/>
                    <a:pt x="20586" y="17198"/>
                  </a:cubicBezTo>
                  <a:cubicBezTo>
                    <a:pt x="21206" y="18716"/>
                    <a:pt x="20498" y="20412"/>
                    <a:pt x="18993" y="20947"/>
                  </a:cubicBezTo>
                  <a:cubicBezTo>
                    <a:pt x="18639" y="21126"/>
                    <a:pt x="18285" y="21215"/>
                    <a:pt x="17931" y="21215"/>
                  </a:cubicBezTo>
                  <a:close/>
                </a:path>
              </a:pathLst>
            </a:custGeom>
            <a:solidFill>
              <a:srgbClr val="CEBA85"/>
            </a:solidFill>
            <a:ln w="12700" cap="flat">
              <a:noFill/>
              <a:miter lim="400000"/>
            </a:ln>
            <a:effectLst/>
          </p:spPr>
          <p:txBody>
            <a:bodyPr wrap="square" lIns="45719" tIns="45719" rIns="45719" bIns="45719" numCol="1" anchor="t">
              <a:noAutofit/>
            </a:bodyPr>
            <a:lstStyle/>
            <a:p>
              <a:pPr/>
            </a:p>
          </p:txBody>
        </p:sp>
        <p:sp>
          <p:nvSpPr>
            <p:cNvPr id="371" name="Freeform 27"/>
            <p:cNvSpPr/>
            <p:nvPr/>
          </p:nvSpPr>
          <p:spPr>
            <a:xfrm>
              <a:off x="2972222" y="3664507"/>
              <a:ext cx="169102" cy="378432"/>
            </a:xfrm>
            <a:custGeom>
              <a:avLst/>
              <a:gdLst/>
              <a:ahLst/>
              <a:cxnLst>
                <a:cxn ang="0">
                  <a:pos x="wd2" y="hd2"/>
                </a:cxn>
                <a:cxn ang="5400000">
                  <a:pos x="wd2" y="hd2"/>
                </a:cxn>
                <a:cxn ang="10800000">
                  <a:pos x="wd2" y="hd2"/>
                </a:cxn>
                <a:cxn ang="16200000">
                  <a:pos x="wd2" y="hd2"/>
                </a:cxn>
              </a:cxnLst>
              <a:rect l="0" t="0" r="r" b="b"/>
              <a:pathLst>
                <a:path w="20959" h="21333" fill="norm" stroke="1" extrusionOk="0">
                  <a:moveTo>
                    <a:pt x="4596" y="21333"/>
                  </a:moveTo>
                  <a:cubicBezTo>
                    <a:pt x="4596" y="21333"/>
                    <a:pt x="4596" y="21333"/>
                    <a:pt x="4596" y="21333"/>
                  </a:cubicBezTo>
                  <a:cubicBezTo>
                    <a:pt x="2068" y="21333"/>
                    <a:pt x="0" y="20398"/>
                    <a:pt x="0" y="19256"/>
                  </a:cubicBezTo>
                  <a:cubicBezTo>
                    <a:pt x="0" y="18841"/>
                    <a:pt x="230" y="8768"/>
                    <a:pt x="12409" y="875"/>
                  </a:cubicBezTo>
                  <a:cubicBezTo>
                    <a:pt x="14017" y="-59"/>
                    <a:pt x="16774" y="-267"/>
                    <a:pt x="19072" y="356"/>
                  </a:cubicBezTo>
                  <a:cubicBezTo>
                    <a:pt x="21140" y="1083"/>
                    <a:pt x="21600" y="2329"/>
                    <a:pt x="19991" y="3264"/>
                  </a:cubicBezTo>
                  <a:cubicBezTo>
                    <a:pt x="9421" y="10014"/>
                    <a:pt x="9421" y="19152"/>
                    <a:pt x="9421" y="19256"/>
                  </a:cubicBezTo>
                  <a:cubicBezTo>
                    <a:pt x="9421" y="20398"/>
                    <a:pt x="7353" y="21333"/>
                    <a:pt x="4596" y="21333"/>
                  </a:cubicBezTo>
                  <a:close/>
                </a:path>
              </a:pathLst>
            </a:custGeom>
            <a:solidFill>
              <a:srgbClr val="FEDF3C"/>
            </a:solidFill>
            <a:ln w="12700" cap="flat">
              <a:noFill/>
              <a:miter lim="400000"/>
            </a:ln>
            <a:effectLst/>
          </p:spPr>
          <p:txBody>
            <a:bodyPr wrap="square" lIns="45719" tIns="45719" rIns="45719" bIns="45719" numCol="1" anchor="t">
              <a:noAutofit/>
            </a:bodyPr>
            <a:lstStyle/>
            <a:p>
              <a:pPr/>
            </a:p>
          </p:txBody>
        </p:sp>
        <p:sp>
          <p:nvSpPr>
            <p:cNvPr id="372" name="Freeform 28"/>
            <p:cNvSpPr/>
            <p:nvPr/>
          </p:nvSpPr>
          <p:spPr>
            <a:xfrm>
              <a:off x="3016387" y="3511758"/>
              <a:ext cx="227991" cy="226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88" y="21600"/>
                  </a:moveTo>
                  <a:cubicBezTo>
                    <a:pt x="4917" y="21600"/>
                    <a:pt x="0" y="16683"/>
                    <a:pt x="0" y="10712"/>
                  </a:cubicBezTo>
                  <a:cubicBezTo>
                    <a:pt x="0" y="4917"/>
                    <a:pt x="4917" y="0"/>
                    <a:pt x="10888" y="0"/>
                  </a:cubicBezTo>
                  <a:cubicBezTo>
                    <a:pt x="16683" y="0"/>
                    <a:pt x="21600" y="4917"/>
                    <a:pt x="21600" y="10712"/>
                  </a:cubicBezTo>
                  <a:cubicBezTo>
                    <a:pt x="21600" y="16683"/>
                    <a:pt x="16683" y="21600"/>
                    <a:pt x="10888" y="21600"/>
                  </a:cubicBezTo>
                  <a:close/>
                  <a:moveTo>
                    <a:pt x="10888" y="7024"/>
                  </a:moveTo>
                  <a:cubicBezTo>
                    <a:pt x="8780" y="7024"/>
                    <a:pt x="7200" y="8780"/>
                    <a:pt x="7200" y="10712"/>
                  </a:cubicBezTo>
                  <a:cubicBezTo>
                    <a:pt x="7200" y="12820"/>
                    <a:pt x="8780" y="14576"/>
                    <a:pt x="10888" y="14576"/>
                  </a:cubicBezTo>
                  <a:cubicBezTo>
                    <a:pt x="12820" y="14576"/>
                    <a:pt x="14576" y="12820"/>
                    <a:pt x="14576" y="10712"/>
                  </a:cubicBezTo>
                  <a:cubicBezTo>
                    <a:pt x="14576" y="8780"/>
                    <a:pt x="12820" y="7024"/>
                    <a:pt x="10888" y="7024"/>
                  </a:cubicBezTo>
                  <a:close/>
                </a:path>
              </a:pathLst>
            </a:custGeom>
            <a:solidFill>
              <a:srgbClr val="FEDF3C"/>
            </a:solidFill>
            <a:ln w="12700" cap="flat">
              <a:noFill/>
              <a:miter lim="400000"/>
            </a:ln>
            <a:effectLst/>
          </p:spPr>
          <p:txBody>
            <a:bodyPr wrap="square" lIns="45719" tIns="45719" rIns="45719" bIns="45719" numCol="1" anchor="t">
              <a:noAutofit/>
            </a:bodyPr>
            <a:lstStyle/>
            <a:p>
              <a:pPr/>
            </a:p>
          </p:txBody>
        </p:sp>
        <p:sp>
          <p:nvSpPr>
            <p:cNvPr id="373" name="Freeform 29"/>
            <p:cNvSpPr/>
            <p:nvPr/>
          </p:nvSpPr>
          <p:spPr>
            <a:xfrm>
              <a:off x="2757338" y="3664507"/>
              <a:ext cx="167138" cy="378432"/>
            </a:xfrm>
            <a:custGeom>
              <a:avLst/>
              <a:gdLst/>
              <a:ahLst/>
              <a:cxnLst>
                <a:cxn ang="0">
                  <a:pos x="wd2" y="hd2"/>
                </a:cxn>
                <a:cxn ang="5400000">
                  <a:pos x="wd2" y="hd2"/>
                </a:cxn>
                <a:cxn ang="10800000">
                  <a:pos x="wd2" y="hd2"/>
                </a:cxn>
                <a:cxn ang="16200000">
                  <a:pos x="wd2" y="hd2"/>
                </a:cxn>
              </a:cxnLst>
              <a:rect l="0" t="0" r="r" b="b"/>
              <a:pathLst>
                <a:path w="21003" h="21333" fill="norm" stroke="1" extrusionOk="0">
                  <a:moveTo>
                    <a:pt x="16358" y="21333"/>
                  </a:moveTo>
                  <a:cubicBezTo>
                    <a:pt x="13803" y="21333"/>
                    <a:pt x="11713" y="20398"/>
                    <a:pt x="11713" y="19256"/>
                  </a:cubicBezTo>
                  <a:cubicBezTo>
                    <a:pt x="11713" y="19256"/>
                    <a:pt x="11713" y="19256"/>
                    <a:pt x="11713" y="19256"/>
                  </a:cubicBezTo>
                  <a:cubicBezTo>
                    <a:pt x="11713" y="19152"/>
                    <a:pt x="11480" y="10014"/>
                    <a:pt x="797" y="3264"/>
                  </a:cubicBezTo>
                  <a:cubicBezTo>
                    <a:pt x="-597" y="2329"/>
                    <a:pt x="-132" y="1083"/>
                    <a:pt x="1958" y="356"/>
                  </a:cubicBezTo>
                  <a:cubicBezTo>
                    <a:pt x="4048" y="-267"/>
                    <a:pt x="7068" y="-59"/>
                    <a:pt x="8461" y="875"/>
                  </a:cubicBezTo>
                  <a:cubicBezTo>
                    <a:pt x="21003" y="8768"/>
                    <a:pt x="21003" y="18841"/>
                    <a:pt x="21003" y="19256"/>
                  </a:cubicBezTo>
                  <a:cubicBezTo>
                    <a:pt x="21003" y="20398"/>
                    <a:pt x="18913" y="21333"/>
                    <a:pt x="16358" y="21333"/>
                  </a:cubicBezTo>
                  <a:close/>
                </a:path>
              </a:pathLst>
            </a:custGeom>
            <a:solidFill>
              <a:srgbClr val="FEDF3C"/>
            </a:solidFill>
            <a:ln w="12700" cap="flat">
              <a:noFill/>
              <a:miter lim="400000"/>
            </a:ln>
            <a:effectLst/>
          </p:spPr>
          <p:txBody>
            <a:bodyPr wrap="square" lIns="45719" tIns="45719" rIns="45719" bIns="45719" numCol="1" anchor="t">
              <a:noAutofit/>
            </a:bodyPr>
            <a:lstStyle/>
            <a:p>
              <a:pPr/>
            </a:p>
          </p:txBody>
        </p:sp>
        <p:sp>
          <p:nvSpPr>
            <p:cNvPr id="374" name="Freeform 30"/>
            <p:cNvSpPr/>
            <p:nvPr/>
          </p:nvSpPr>
          <p:spPr>
            <a:xfrm>
              <a:off x="2660675" y="3511758"/>
              <a:ext cx="226797" cy="226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88" y="21600"/>
                  </a:moveTo>
                  <a:cubicBezTo>
                    <a:pt x="4917" y="21600"/>
                    <a:pt x="0" y="16683"/>
                    <a:pt x="0" y="10712"/>
                  </a:cubicBezTo>
                  <a:cubicBezTo>
                    <a:pt x="0" y="4917"/>
                    <a:pt x="4917" y="0"/>
                    <a:pt x="10888" y="0"/>
                  </a:cubicBezTo>
                  <a:cubicBezTo>
                    <a:pt x="16859" y="0"/>
                    <a:pt x="21600" y="4917"/>
                    <a:pt x="21600" y="10712"/>
                  </a:cubicBezTo>
                  <a:cubicBezTo>
                    <a:pt x="21600" y="16683"/>
                    <a:pt x="16859" y="21600"/>
                    <a:pt x="10888" y="21600"/>
                  </a:cubicBezTo>
                  <a:close/>
                  <a:moveTo>
                    <a:pt x="10888" y="7024"/>
                  </a:moveTo>
                  <a:cubicBezTo>
                    <a:pt x="8780" y="7024"/>
                    <a:pt x="7200" y="8780"/>
                    <a:pt x="7200" y="10712"/>
                  </a:cubicBezTo>
                  <a:cubicBezTo>
                    <a:pt x="7200" y="12820"/>
                    <a:pt x="8780" y="14576"/>
                    <a:pt x="10888" y="14576"/>
                  </a:cubicBezTo>
                  <a:cubicBezTo>
                    <a:pt x="12820" y="14576"/>
                    <a:pt x="14576" y="12820"/>
                    <a:pt x="14576" y="10712"/>
                  </a:cubicBezTo>
                  <a:cubicBezTo>
                    <a:pt x="14576" y="8780"/>
                    <a:pt x="12820" y="7024"/>
                    <a:pt x="10888" y="7024"/>
                  </a:cubicBezTo>
                  <a:close/>
                </a:path>
              </a:pathLst>
            </a:custGeom>
            <a:solidFill>
              <a:srgbClr val="FEDF3C"/>
            </a:solidFill>
            <a:ln w="12700" cap="flat">
              <a:noFill/>
              <a:miter lim="400000"/>
            </a:ln>
            <a:effectLst/>
          </p:spPr>
          <p:txBody>
            <a:bodyPr wrap="square" lIns="45719" tIns="45719" rIns="45719" bIns="45719" numCol="1" anchor="t">
              <a:noAutofit/>
            </a:bodyPr>
            <a:lstStyle/>
            <a:p>
              <a:pPr/>
            </a:p>
          </p:txBody>
        </p:sp>
        <p:sp>
          <p:nvSpPr>
            <p:cNvPr id="375" name="Freeform 31"/>
            <p:cNvSpPr/>
            <p:nvPr/>
          </p:nvSpPr>
          <p:spPr>
            <a:xfrm>
              <a:off x="3085506" y="1070087"/>
              <a:ext cx="1421768" cy="2380477"/>
            </a:xfrm>
            <a:custGeom>
              <a:avLst/>
              <a:gdLst/>
              <a:ahLst/>
              <a:cxnLst>
                <a:cxn ang="0">
                  <a:pos x="wd2" y="hd2"/>
                </a:cxn>
                <a:cxn ang="5400000">
                  <a:pos x="wd2" y="hd2"/>
                </a:cxn>
                <a:cxn ang="10800000">
                  <a:pos x="wd2" y="hd2"/>
                </a:cxn>
                <a:cxn ang="16200000">
                  <a:pos x="wd2" y="hd2"/>
                </a:cxn>
              </a:cxnLst>
              <a:rect l="0" t="0" r="r" b="b"/>
              <a:pathLst>
                <a:path w="21476" h="21399" fill="norm" stroke="1" extrusionOk="0">
                  <a:moveTo>
                    <a:pt x="18211" y="10724"/>
                  </a:moveTo>
                  <a:cubicBezTo>
                    <a:pt x="17848" y="10691"/>
                    <a:pt x="17597" y="10525"/>
                    <a:pt x="17513" y="10326"/>
                  </a:cubicBezTo>
                  <a:cubicBezTo>
                    <a:pt x="17457" y="10127"/>
                    <a:pt x="17597" y="9928"/>
                    <a:pt x="17876" y="9812"/>
                  </a:cubicBezTo>
                  <a:cubicBezTo>
                    <a:pt x="17904" y="9812"/>
                    <a:pt x="19523" y="9149"/>
                    <a:pt x="19885" y="8105"/>
                  </a:cubicBezTo>
                  <a:cubicBezTo>
                    <a:pt x="20081" y="7491"/>
                    <a:pt x="19802" y="6845"/>
                    <a:pt x="19048" y="6198"/>
                  </a:cubicBezTo>
                  <a:cubicBezTo>
                    <a:pt x="18239" y="5502"/>
                    <a:pt x="16062" y="5138"/>
                    <a:pt x="14192" y="5403"/>
                  </a:cubicBezTo>
                  <a:cubicBezTo>
                    <a:pt x="13327" y="5535"/>
                    <a:pt x="11792" y="5917"/>
                    <a:pt x="11541" y="7011"/>
                  </a:cubicBezTo>
                  <a:cubicBezTo>
                    <a:pt x="11485" y="7293"/>
                    <a:pt x="11067" y="7475"/>
                    <a:pt x="10620" y="7442"/>
                  </a:cubicBezTo>
                  <a:cubicBezTo>
                    <a:pt x="10146" y="7409"/>
                    <a:pt x="9839" y="7160"/>
                    <a:pt x="9895" y="6895"/>
                  </a:cubicBezTo>
                  <a:cubicBezTo>
                    <a:pt x="10146" y="5651"/>
                    <a:pt x="11569" y="4756"/>
                    <a:pt x="13802" y="4441"/>
                  </a:cubicBezTo>
                  <a:cubicBezTo>
                    <a:pt x="14164" y="4392"/>
                    <a:pt x="14527" y="4358"/>
                    <a:pt x="14890" y="4342"/>
                  </a:cubicBezTo>
                  <a:cubicBezTo>
                    <a:pt x="14862" y="3331"/>
                    <a:pt x="13969" y="2452"/>
                    <a:pt x="13048" y="2154"/>
                  </a:cubicBezTo>
                  <a:cubicBezTo>
                    <a:pt x="10899" y="1474"/>
                    <a:pt x="9085" y="2402"/>
                    <a:pt x="9002" y="2452"/>
                  </a:cubicBezTo>
                  <a:cubicBezTo>
                    <a:pt x="8750" y="2585"/>
                    <a:pt x="8332" y="2618"/>
                    <a:pt x="8025" y="2502"/>
                  </a:cubicBezTo>
                  <a:cubicBezTo>
                    <a:pt x="7718" y="2386"/>
                    <a:pt x="7550" y="2170"/>
                    <a:pt x="7634" y="1955"/>
                  </a:cubicBezTo>
                  <a:cubicBezTo>
                    <a:pt x="7662" y="1922"/>
                    <a:pt x="7941" y="1076"/>
                    <a:pt x="6741" y="413"/>
                  </a:cubicBezTo>
                  <a:cubicBezTo>
                    <a:pt x="5876" y="-51"/>
                    <a:pt x="4202" y="-134"/>
                    <a:pt x="2750" y="214"/>
                  </a:cubicBezTo>
                  <a:cubicBezTo>
                    <a:pt x="1132" y="612"/>
                    <a:pt x="127" y="1441"/>
                    <a:pt x="16" y="2502"/>
                  </a:cubicBezTo>
                  <a:cubicBezTo>
                    <a:pt x="-124" y="3927"/>
                    <a:pt x="713" y="5303"/>
                    <a:pt x="2276" y="6182"/>
                  </a:cubicBezTo>
                  <a:cubicBezTo>
                    <a:pt x="3281" y="6729"/>
                    <a:pt x="4397" y="6994"/>
                    <a:pt x="5485" y="6911"/>
                  </a:cubicBezTo>
                  <a:cubicBezTo>
                    <a:pt x="6881" y="6812"/>
                    <a:pt x="7271" y="6198"/>
                    <a:pt x="7383" y="5834"/>
                  </a:cubicBezTo>
                  <a:cubicBezTo>
                    <a:pt x="7550" y="5220"/>
                    <a:pt x="7132" y="4574"/>
                    <a:pt x="6434" y="4358"/>
                  </a:cubicBezTo>
                  <a:cubicBezTo>
                    <a:pt x="5904" y="4209"/>
                    <a:pt x="5457" y="4159"/>
                    <a:pt x="5123" y="4242"/>
                  </a:cubicBezTo>
                  <a:cubicBezTo>
                    <a:pt x="4676" y="4325"/>
                    <a:pt x="4453" y="4590"/>
                    <a:pt x="4453" y="4607"/>
                  </a:cubicBezTo>
                  <a:cubicBezTo>
                    <a:pt x="4285" y="4856"/>
                    <a:pt x="3783" y="4972"/>
                    <a:pt x="3364" y="4872"/>
                  </a:cubicBezTo>
                  <a:cubicBezTo>
                    <a:pt x="2946" y="4756"/>
                    <a:pt x="2723" y="4474"/>
                    <a:pt x="2918" y="4209"/>
                  </a:cubicBezTo>
                  <a:cubicBezTo>
                    <a:pt x="2974" y="4143"/>
                    <a:pt x="3420" y="3546"/>
                    <a:pt x="4536" y="3297"/>
                  </a:cubicBezTo>
                  <a:cubicBezTo>
                    <a:pt x="5346" y="3132"/>
                    <a:pt x="6239" y="3181"/>
                    <a:pt x="7188" y="3480"/>
                  </a:cubicBezTo>
                  <a:cubicBezTo>
                    <a:pt x="8555" y="3894"/>
                    <a:pt x="9336" y="4955"/>
                    <a:pt x="9029" y="6016"/>
                  </a:cubicBezTo>
                  <a:cubicBezTo>
                    <a:pt x="8723" y="7044"/>
                    <a:pt x="7439" y="7773"/>
                    <a:pt x="5681" y="7906"/>
                  </a:cubicBezTo>
                  <a:cubicBezTo>
                    <a:pt x="5485" y="7922"/>
                    <a:pt x="5290" y="7922"/>
                    <a:pt x="5095" y="7922"/>
                  </a:cubicBezTo>
                  <a:cubicBezTo>
                    <a:pt x="3699" y="7922"/>
                    <a:pt x="2332" y="7574"/>
                    <a:pt x="1132" y="6911"/>
                  </a:cubicBezTo>
                  <a:cubicBezTo>
                    <a:pt x="713" y="6679"/>
                    <a:pt x="350" y="6414"/>
                    <a:pt x="16" y="6132"/>
                  </a:cubicBezTo>
                  <a:cubicBezTo>
                    <a:pt x="16" y="9779"/>
                    <a:pt x="16" y="9779"/>
                    <a:pt x="16" y="9779"/>
                  </a:cubicBezTo>
                  <a:cubicBezTo>
                    <a:pt x="378" y="9663"/>
                    <a:pt x="825" y="9597"/>
                    <a:pt x="1299" y="9597"/>
                  </a:cubicBezTo>
                  <a:cubicBezTo>
                    <a:pt x="3504" y="9597"/>
                    <a:pt x="4285" y="10641"/>
                    <a:pt x="4285" y="11354"/>
                  </a:cubicBezTo>
                  <a:cubicBezTo>
                    <a:pt x="4285" y="11619"/>
                    <a:pt x="3923" y="11851"/>
                    <a:pt x="3448" y="11851"/>
                  </a:cubicBezTo>
                  <a:cubicBezTo>
                    <a:pt x="3002" y="11851"/>
                    <a:pt x="2611" y="11619"/>
                    <a:pt x="2611" y="11354"/>
                  </a:cubicBezTo>
                  <a:cubicBezTo>
                    <a:pt x="2611" y="11122"/>
                    <a:pt x="2471" y="10608"/>
                    <a:pt x="1299" y="10608"/>
                  </a:cubicBezTo>
                  <a:cubicBezTo>
                    <a:pt x="909" y="10608"/>
                    <a:pt x="741" y="10674"/>
                    <a:pt x="629" y="10724"/>
                  </a:cubicBezTo>
                  <a:cubicBezTo>
                    <a:pt x="211" y="10989"/>
                    <a:pt x="71" y="11669"/>
                    <a:pt x="16" y="12514"/>
                  </a:cubicBezTo>
                  <a:cubicBezTo>
                    <a:pt x="16" y="15117"/>
                    <a:pt x="16" y="15117"/>
                    <a:pt x="16" y="15117"/>
                  </a:cubicBezTo>
                  <a:cubicBezTo>
                    <a:pt x="323" y="15001"/>
                    <a:pt x="657" y="14901"/>
                    <a:pt x="1020" y="14852"/>
                  </a:cubicBezTo>
                  <a:cubicBezTo>
                    <a:pt x="2946" y="14570"/>
                    <a:pt x="4062" y="14968"/>
                    <a:pt x="4676" y="15349"/>
                  </a:cubicBezTo>
                  <a:cubicBezTo>
                    <a:pt x="5011" y="15531"/>
                    <a:pt x="5234" y="15763"/>
                    <a:pt x="5402" y="16012"/>
                  </a:cubicBezTo>
                  <a:cubicBezTo>
                    <a:pt x="6155" y="15631"/>
                    <a:pt x="7188" y="15366"/>
                    <a:pt x="8527" y="15498"/>
                  </a:cubicBezTo>
                  <a:cubicBezTo>
                    <a:pt x="10118" y="15647"/>
                    <a:pt x="11262" y="16327"/>
                    <a:pt x="11541" y="17272"/>
                  </a:cubicBezTo>
                  <a:cubicBezTo>
                    <a:pt x="11792" y="18101"/>
                    <a:pt x="11234" y="18897"/>
                    <a:pt x="10174" y="19245"/>
                  </a:cubicBezTo>
                  <a:cubicBezTo>
                    <a:pt x="9755" y="19394"/>
                    <a:pt x="9253" y="19294"/>
                    <a:pt x="9029" y="19062"/>
                  </a:cubicBezTo>
                  <a:cubicBezTo>
                    <a:pt x="8806" y="18814"/>
                    <a:pt x="8946" y="18515"/>
                    <a:pt x="9364" y="18383"/>
                  </a:cubicBezTo>
                  <a:cubicBezTo>
                    <a:pt x="9783" y="18233"/>
                    <a:pt x="10006" y="17852"/>
                    <a:pt x="9895" y="17438"/>
                  </a:cubicBezTo>
                  <a:cubicBezTo>
                    <a:pt x="9839" y="17239"/>
                    <a:pt x="9532" y="16592"/>
                    <a:pt x="8276" y="16476"/>
                  </a:cubicBezTo>
                  <a:cubicBezTo>
                    <a:pt x="6350" y="16294"/>
                    <a:pt x="5597" y="17471"/>
                    <a:pt x="5569" y="17521"/>
                  </a:cubicBezTo>
                  <a:cubicBezTo>
                    <a:pt x="5429" y="17786"/>
                    <a:pt x="4955" y="17918"/>
                    <a:pt x="4509" y="17819"/>
                  </a:cubicBezTo>
                  <a:cubicBezTo>
                    <a:pt x="4090" y="17736"/>
                    <a:pt x="3839" y="17471"/>
                    <a:pt x="3978" y="17206"/>
                  </a:cubicBezTo>
                  <a:cubicBezTo>
                    <a:pt x="4118" y="16940"/>
                    <a:pt x="4006" y="16377"/>
                    <a:pt x="3476" y="16029"/>
                  </a:cubicBezTo>
                  <a:cubicBezTo>
                    <a:pt x="3029" y="15747"/>
                    <a:pt x="2332" y="15681"/>
                    <a:pt x="1439" y="15813"/>
                  </a:cubicBezTo>
                  <a:cubicBezTo>
                    <a:pt x="1076" y="15863"/>
                    <a:pt x="797" y="15979"/>
                    <a:pt x="602" y="16178"/>
                  </a:cubicBezTo>
                  <a:cubicBezTo>
                    <a:pt x="-96" y="16891"/>
                    <a:pt x="350" y="18333"/>
                    <a:pt x="546" y="18814"/>
                  </a:cubicBezTo>
                  <a:cubicBezTo>
                    <a:pt x="797" y="19261"/>
                    <a:pt x="1160" y="19742"/>
                    <a:pt x="1690" y="20173"/>
                  </a:cubicBezTo>
                  <a:cubicBezTo>
                    <a:pt x="2471" y="20819"/>
                    <a:pt x="4034" y="21284"/>
                    <a:pt x="5653" y="21383"/>
                  </a:cubicBezTo>
                  <a:cubicBezTo>
                    <a:pt x="7132" y="21466"/>
                    <a:pt x="8471" y="21217"/>
                    <a:pt x="9392" y="20687"/>
                  </a:cubicBezTo>
                  <a:cubicBezTo>
                    <a:pt x="9643" y="20571"/>
                    <a:pt x="9978" y="20521"/>
                    <a:pt x="10257" y="20587"/>
                  </a:cubicBezTo>
                  <a:cubicBezTo>
                    <a:pt x="10397" y="20621"/>
                    <a:pt x="13467" y="21250"/>
                    <a:pt x="15895" y="20007"/>
                  </a:cubicBezTo>
                  <a:cubicBezTo>
                    <a:pt x="17625" y="19145"/>
                    <a:pt x="18267" y="17985"/>
                    <a:pt x="17988" y="16377"/>
                  </a:cubicBezTo>
                  <a:cubicBezTo>
                    <a:pt x="17876" y="15747"/>
                    <a:pt x="17262" y="15117"/>
                    <a:pt x="16285" y="14653"/>
                  </a:cubicBezTo>
                  <a:cubicBezTo>
                    <a:pt x="15336" y="14205"/>
                    <a:pt x="14220" y="13990"/>
                    <a:pt x="13216" y="14056"/>
                  </a:cubicBezTo>
                  <a:cubicBezTo>
                    <a:pt x="12964" y="14073"/>
                    <a:pt x="12713" y="14023"/>
                    <a:pt x="12518" y="13907"/>
                  </a:cubicBezTo>
                  <a:cubicBezTo>
                    <a:pt x="12350" y="13791"/>
                    <a:pt x="12267" y="13642"/>
                    <a:pt x="12295" y="13476"/>
                  </a:cubicBezTo>
                  <a:cubicBezTo>
                    <a:pt x="12406" y="13128"/>
                    <a:pt x="12434" y="12083"/>
                    <a:pt x="11653" y="11520"/>
                  </a:cubicBezTo>
                  <a:cubicBezTo>
                    <a:pt x="11234" y="11238"/>
                    <a:pt x="10676" y="11105"/>
                    <a:pt x="9895" y="11105"/>
                  </a:cubicBezTo>
                  <a:cubicBezTo>
                    <a:pt x="8192" y="11089"/>
                    <a:pt x="7467" y="11569"/>
                    <a:pt x="7439" y="12713"/>
                  </a:cubicBezTo>
                  <a:cubicBezTo>
                    <a:pt x="7439" y="12979"/>
                    <a:pt x="7048" y="13211"/>
                    <a:pt x="6574" y="13194"/>
                  </a:cubicBezTo>
                  <a:cubicBezTo>
                    <a:pt x="6127" y="13194"/>
                    <a:pt x="5764" y="12962"/>
                    <a:pt x="5764" y="12697"/>
                  </a:cubicBezTo>
                  <a:cubicBezTo>
                    <a:pt x="5848" y="10409"/>
                    <a:pt x="8388" y="10094"/>
                    <a:pt x="9923" y="10111"/>
                  </a:cubicBezTo>
                  <a:cubicBezTo>
                    <a:pt x="11178" y="10111"/>
                    <a:pt x="12211" y="10376"/>
                    <a:pt x="12936" y="10873"/>
                  </a:cubicBezTo>
                  <a:cubicBezTo>
                    <a:pt x="13857" y="11536"/>
                    <a:pt x="14025" y="12465"/>
                    <a:pt x="14025" y="13061"/>
                  </a:cubicBezTo>
                  <a:cubicBezTo>
                    <a:pt x="15169" y="13111"/>
                    <a:pt x="16341" y="13393"/>
                    <a:pt x="17318" y="13874"/>
                  </a:cubicBezTo>
                  <a:cubicBezTo>
                    <a:pt x="18323" y="14354"/>
                    <a:pt x="19076" y="14984"/>
                    <a:pt x="19439" y="15647"/>
                  </a:cubicBezTo>
                  <a:cubicBezTo>
                    <a:pt x="20276" y="15349"/>
                    <a:pt x="21476" y="14703"/>
                    <a:pt x="21476" y="13260"/>
                  </a:cubicBezTo>
                  <a:cubicBezTo>
                    <a:pt x="21476" y="11735"/>
                    <a:pt x="19550" y="10857"/>
                    <a:pt x="18211" y="10724"/>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376" name="Oval 32"/>
            <p:cNvSpPr/>
            <p:nvPr/>
          </p:nvSpPr>
          <p:spPr>
            <a:xfrm>
              <a:off x="2732295" y="3584571"/>
              <a:ext cx="83557" cy="82365"/>
            </a:xfrm>
            <a:prstGeom prst="ellipse">
              <a:avLst/>
            </a:prstGeom>
            <a:solidFill>
              <a:srgbClr val="CEBA85"/>
            </a:solidFill>
            <a:ln w="12700" cap="flat">
              <a:noFill/>
              <a:miter lim="400000"/>
            </a:ln>
            <a:effectLst/>
          </p:spPr>
          <p:txBody>
            <a:bodyPr wrap="square" lIns="45719" tIns="45719" rIns="45719" bIns="45719" numCol="1" anchor="t">
              <a:noAutofit/>
            </a:bodyPr>
            <a:lstStyle/>
            <a:p>
              <a:pPr/>
            </a:p>
          </p:txBody>
        </p:sp>
        <p:sp>
          <p:nvSpPr>
            <p:cNvPr id="377" name="Oval 33"/>
            <p:cNvSpPr/>
            <p:nvPr/>
          </p:nvSpPr>
          <p:spPr>
            <a:xfrm>
              <a:off x="3089200" y="3584571"/>
              <a:ext cx="82365" cy="82365"/>
            </a:xfrm>
            <a:prstGeom prst="ellipse">
              <a:avLst/>
            </a:prstGeom>
            <a:solidFill>
              <a:srgbClr val="CEBA85"/>
            </a:solidFill>
            <a:ln w="12700" cap="flat">
              <a:noFill/>
              <a:miter lim="400000"/>
            </a:ln>
            <a:effectLst/>
          </p:spPr>
          <p:txBody>
            <a:bodyPr wrap="square" lIns="45719" tIns="45719" rIns="45719" bIns="45719" numCol="1" anchor="t">
              <a:noAutofit/>
            </a:bodyPr>
            <a:lstStyle/>
            <a:p>
              <a:pPr/>
            </a:p>
          </p:txBody>
        </p:sp>
        <p:sp>
          <p:nvSpPr>
            <p:cNvPr id="378" name="Freeform 34"/>
            <p:cNvSpPr/>
            <p:nvPr/>
          </p:nvSpPr>
          <p:spPr>
            <a:xfrm>
              <a:off x="1396586" y="1070087"/>
              <a:ext cx="1422668" cy="2380477"/>
            </a:xfrm>
            <a:custGeom>
              <a:avLst/>
              <a:gdLst/>
              <a:ahLst/>
              <a:cxnLst>
                <a:cxn ang="0">
                  <a:pos x="wd2" y="hd2"/>
                </a:cxn>
                <a:cxn ang="5400000">
                  <a:pos x="wd2" y="hd2"/>
                </a:cxn>
                <a:cxn ang="10800000">
                  <a:pos x="wd2" y="hd2"/>
                </a:cxn>
                <a:cxn ang="16200000">
                  <a:pos x="wd2" y="hd2"/>
                </a:cxn>
              </a:cxnLst>
              <a:rect l="0" t="0" r="r" b="b"/>
              <a:pathLst>
                <a:path w="21453" h="21399" fill="norm" stroke="1" extrusionOk="0">
                  <a:moveTo>
                    <a:pt x="18116" y="4872"/>
                  </a:moveTo>
                  <a:cubicBezTo>
                    <a:pt x="17670" y="4972"/>
                    <a:pt x="17196" y="4856"/>
                    <a:pt x="17001" y="4607"/>
                  </a:cubicBezTo>
                  <a:cubicBezTo>
                    <a:pt x="17001" y="4590"/>
                    <a:pt x="16778" y="4325"/>
                    <a:pt x="16332" y="4226"/>
                  </a:cubicBezTo>
                  <a:cubicBezTo>
                    <a:pt x="15998" y="4159"/>
                    <a:pt x="15552" y="4209"/>
                    <a:pt x="15050" y="4358"/>
                  </a:cubicBezTo>
                  <a:cubicBezTo>
                    <a:pt x="14326" y="4574"/>
                    <a:pt x="13908" y="5220"/>
                    <a:pt x="14103" y="5834"/>
                  </a:cubicBezTo>
                  <a:cubicBezTo>
                    <a:pt x="14214" y="6198"/>
                    <a:pt x="14577" y="6812"/>
                    <a:pt x="15970" y="6911"/>
                  </a:cubicBezTo>
                  <a:cubicBezTo>
                    <a:pt x="17057" y="6994"/>
                    <a:pt x="18200" y="6729"/>
                    <a:pt x="19175" y="6182"/>
                  </a:cubicBezTo>
                  <a:cubicBezTo>
                    <a:pt x="20736" y="5303"/>
                    <a:pt x="21600" y="3927"/>
                    <a:pt x="21433" y="2502"/>
                  </a:cubicBezTo>
                  <a:cubicBezTo>
                    <a:pt x="21321" y="1441"/>
                    <a:pt x="20346" y="612"/>
                    <a:pt x="18701" y="214"/>
                  </a:cubicBezTo>
                  <a:cubicBezTo>
                    <a:pt x="17280" y="-134"/>
                    <a:pt x="15608" y="-51"/>
                    <a:pt x="14744" y="413"/>
                  </a:cubicBezTo>
                  <a:cubicBezTo>
                    <a:pt x="13517" y="1076"/>
                    <a:pt x="13824" y="1922"/>
                    <a:pt x="13824" y="1955"/>
                  </a:cubicBezTo>
                  <a:cubicBezTo>
                    <a:pt x="13908" y="2170"/>
                    <a:pt x="13740" y="2386"/>
                    <a:pt x="13434" y="2502"/>
                  </a:cubicBezTo>
                  <a:cubicBezTo>
                    <a:pt x="13127" y="2618"/>
                    <a:pt x="12737" y="2585"/>
                    <a:pt x="12458" y="2435"/>
                  </a:cubicBezTo>
                  <a:cubicBezTo>
                    <a:pt x="12375" y="2402"/>
                    <a:pt x="10563" y="1474"/>
                    <a:pt x="8417" y="2154"/>
                  </a:cubicBezTo>
                  <a:cubicBezTo>
                    <a:pt x="7497" y="2452"/>
                    <a:pt x="6633" y="3331"/>
                    <a:pt x="6605" y="4342"/>
                  </a:cubicBezTo>
                  <a:cubicBezTo>
                    <a:pt x="6940" y="4358"/>
                    <a:pt x="7302" y="4392"/>
                    <a:pt x="7665" y="4441"/>
                  </a:cubicBezTo>
                  <a:cubicBezTo>
                    <a:pt x="9894" y="4756"/>
                    <a:pt x="11316" y="5651"/>
                    <a:pt x="11594" y="6895"/>
                  </a:cubicBezTo>
                  <a:cubicBezTo>
                    <a:pt x="11650" y="7160"/>
                    <a:pt x="11316" y="7409"/>
                    <a:pt x="10870" y="7442"/>
                  </a:cubicBezTo>
                  <a:cubicBezTo>
                    <a:pt x="10396" y="7475"/>
                    <a:pt x="9978" y="7293"/>
                    <a:pt x="9922" y="7011"/>
                  </a:cubicBezTo>
                  <a:cubicBezTo>
                    <a:pt x="9699" y="5917"/>
                    <a:pt x="8166" y="5535"/>
                    <a:pt x="7274" y="5403"/>
                  </a:cubicBezTo>
                  <a:cubicBezTo>
                    <a:pt x="5407" y="5138"/>
                    <a:pt x="3233" y="5502"/>
                    <a:pt x="2453" y="6198"/>
                  </a:cubicBezTo>
                  <a:cubicBezTo>
                    <a:pt x="1672" y="6845"/>
                    <a:pt x="1394" y="7491"/>
                    <a:pt x="1617" y="8105"/>
                  </a:cubicBezTo>
                  <a:cubicBezTo>
                    <a:pt x="1951" y="9149"/>
                    <a:pt x="3595" y="9812"/>
                    <a:pt x="3595" y="9812"/>
                  </a:cubicBezTo>
                  <a:cubicBezTo>
                    <a:pt x="3902" y="9928"/>
                    <a:pt x="4041" y="10127"/>
                    <a:pt x="3958" y="10326"/>
                  </a:cubicBezTo>
                  <a:cubicBezTo>
                    <a:pt x="3902" y="10525"/>
                    <a:pt x="3623" y="10691"/>
                    <a:pt x="3289" y="10724"/>
                  </a:cubicBezTo>
                  <a:cubicBezTo>
                    <a:pt x="1923" y="10857"/>
                    <a:pt x="0" y="11735"/>
                    <a:pt x="0" y="13260"/>
                  </a:cubicBezTo>
                  <a:cubicBezTo>
                    <a:pt x="0" y="14703"/>
                    <a:pt x="1226" y="15349"/>
                    <a:pt x="2062" y="15647"/>
                  </a:cubicBezTo>
                  <a:cubicBezTo>
                    <a:pt x="2425" y="14984"/>
                    <a:pt x="3149" y="14354"/>
                    <a:pt x="4153" y="13874"/>
                  </a:cubicBezTo>
                  <a:cubicBezTo>
                    <a:pt x="5156" y="13393"/>
                    <a:pt x="6299" y="13111"/>
                    <a:pt x="7442" y="13061"/>
                  </a:cubicBezTo>
                  <a:cubicBezTo>
                    <a:pt x="7442" y="12465"/>
                    <a:pt x="7609" y="11536"/>
                    <a:pt x="8556" y="10873"/>
                  </a:cubicBezTo>
                  <a:cubicBezTo>
                    <a:pt x="9281" y="10376"/>
                    <a:pt x="10284" y="10111"/>
                    <a:pt x="11566" y="10111"/>
                  </a:cubicBezTo>
                  <a:cubicBezTo>
                    <a:pt x="13071" y="10094"/>
                    <a:pt x="15636" y="10409"/>
                    <a:pt x="15691" y="12697"/>
                  </a:cubicBezTo>
                  <a:cubicBezTo>
                    <a:pt x="15719" y="12962"/>
                    <a:pt x="15357" y="13194"/>
                    <a:pt x="14883" y="13194"/>
                  </a:cubicBezTo>
                  <a:cubicBezTo>
                    <a:pt x="14409" y="13194"/>
                    <a:pt x="14047" y="12979"/>
                    <a:pt x="14019" y="12713"/>
                  </a:cubicBezTo>
                  <a:cubicBezTo>
                    <a:pt x="13991" y="11569"/>
                    <a:pt x="13239" y="11089"/>
                    <a:pt x="11594" y="11105"/>
                  </a:cubicBezTo>
                  <a:cubicBezTo>
                    <a:pt x="10814" y="11105"/>
                    <a:pt x="10229" y="11238"/>
                    <a:pt x="9838" y="11520"/>
                  </a:cubicBezTo>
                  <a:cubicBezTo>
                    <a:pt x="9030" y="12083"/>
                    <a:pt x="9086" y="13128"/>
                    <a:pt x="9170" y="13476"/>
                  </a:cubicBezTo>
                  <a:cubicBezTo>
                    <a:pt x="9197" y="13642"/>
                    <a:pt x="9114" y="13791"/>
                    <a:pt x="8947" y="13907"/>
                  </a:cubicBezTo>
                  <a:cubicBezTo>
                    <a:pt x="8751" y="14006"/>
                    <a:pt x="8501" y="14073"/>
                    <a:pt x="8250" y="14056"/>
                  </a:cubicBezTo>
                  <a:cubicBezTo>
                    <a:pt x="7246" y="13990"/>
                    <a:pt x="6132" y="14205"/>
                    <a:pt x="5212" y="14653"/>
                  </a:cubicBezTo>
                  <a:cubicBezTo>
                    <a:pt x="4236" y="15117"/>
                    <a:pt x="3595" y="15747"/>
                    <a:pt x="3484" y="16377"/>
                  </a:cubicBezTo>
                  <a:cubicBezTo>
                    <a:pt x="3205" y="17985"/>
                    <a:pt x="3874" y="19145"/>
                    <a:pt x="5574" y="20007"/>
                  </a:cubicBezTo>
                  <a:cubicBezTo>
                    <a:pt x="8027" y="21267"/>
                    <a:pt x="11176" y="20604"/>
                    <a:pt x="11204" y="20587"/>
                  </a:cubicBezTo>
                  <a:cubicBezTo>
                    <a:pt x="11511" y="20521"/>
                    <a:pt x="11845" y="20571"/>
                    <a:pt x="12068" y="20687"/>
                  </a:cubicBezTo>
                  <a:cubicBezTo>
                    <a:pt x="13016" y="21217"/>
                    <a:pt x="14354" y="21466"/>
                    <a:pt x="15831" y="21383"/>
                  </a:cubicBezTo>
                  <a:cubicBezTo>
                    <a:pt x="17447" y="21284"/>
                    <a:pt x="18980" y="20819"/>
                    <a:pt x="19761" y="20173"/>
                  </a:cubicBezTo>
                  <a:cubicBezTo>
                    <a:pt x="20290" y="19742"/>
                    <a:pt x="20652" y="19261"/>
                    <a:pt x="20903" y="18814"/>
                  </a:cubicBezTo>
                  <a:cubicBezTo>
                    <a:pt x="21126" y="18300"/>
                    <a:pt x="21544" y="16891"/>
                    <a:pt x="20847" y="16178"/>
                  </a:cubicBezTo>
                  <a:cubicBezTo>
                    <a:pt x="20652" y="15979"/>
                    <a:pt x="20402" y="15863"/>
                    <a:pt x="20039" y="15813"/>
                  </a:cubicBezTo>
                  <a:cubicBezTo>
                    <a:pt x="19119" y="15681"/>
                    <a:pt x="18423" y="15747"/>
                    <a:pt x="17977" y="16029"/>
                  </a:cubicBezTo>
                  <a:cubicBezTo>
                    <a:pt x="17447" y="16377"/>
                    <a:pt x="17336" y="16940"/>
                    <a:pt x="17475" y="17206"/>
                  </a:cubicBezTo>
                  <a:cubicBezTo>
                    <a:pt x="17614" y="17471"/>
                    <a:pt x="17364" y="17736"/>
                    <a:pt x="16946" y="17819"/>
                  </a:cubicBezTo>
                  <a:cubicBezTo>
                    <a:pt x="16527" y="17918"/>
                    <a:pt x="16054" y="17786"/>
                    <a:pt x="15886" y="17521"/>
                  </a:cubicBezTo>
                  <a:cubicBezTo>
                    <a:pt x="15859" y="17471"/>
                    <a:pt x="15078" y="16294"/>
                    <a:pt x="13211" y="16476"/>
                  </a:cubicBezTo>
                  <a:cubicBezTo>
                    <a:pt x="11929" y="16592"/>
                    <a:pt x="11650" y="17239"/>
                    <a:pt x="11594" y="17438"/>
                  </a:cubicBezTo>
                  <a:cubicBezTo>
                    <a:pt x="11455" y="17852"/>
                    <a:pt x="11678" y="18233"/>
                    <a:pt x="12124" y="18383"/>
                  </a:cubicBezTo>
                  <a:cubicBezTo>
                    <a:pt x="12514" y="18515"/>
                    <a:pt x="12653" y="18814"/>
                    <a:pt x="12430" y="19062"/>
                  </a:cubicBezTo>
                  <a:cubicBezTo>
                    <a:pt x="12207" y="19294"/>
                    <a:pt x="11706" y="19394"/>
                    <a:pt x="11288" y="19245"/>
                  </a:cubicBezTo>
                  <a:cubicBezTo>
                    <a:pt x="10229" y="18897"/>
                    <a:pt x="9671" y="18101"/>
                    <a:pt x="9922" y="17272"/>
                  </a:cubicBezTo>
                  <a:cubicBezTo>
                    <a:pt x="10229" y="16327"/>
                    <a:pt x="11371" y="15647"/>
                    <a:pt x="12932" y="15498"/>
                  </a:cubicBezTo>
                  <a:cubicBezTo>
                    <a:pt x="14270" y="15366"/>
                    <a:pt x="15301" y="15631"/>
                    <a:pt x="16054" y="16012"/>
                  </a:cubicBezTo>
                  <a:cubicBezTo>
                    <a:pt x="16221" y="15763"/>
                    <a:pt x="16472" y="15531"/>
                    <a:pt x="16778" y="15349"/>
                  </a:cubicBezTo>
                  <a:cubicBezTo>
                    <a:pt x="17391" y="14968"/>
                    <a:pt x="18534" y="14570"/>
                    <a:pt x="20429" y="14852"/>
                  </a:cubicBezTo>
                  <a:cubicBezTo>
                    <a:pt x="20820" y="14901"/>
                    <a:pt x="21154" y="15001"/>
                    <a:pt x="21433" y="15117"/>
                  </a:cubicBezTo>
                  <a:cubicBezTo>
                    <a:pt x="21433" y="12514"/>
                    <a:pt x="21433" y="12514"/>
                    <a:pt x="21433" y="12514"/>
                  </a:cubicBezTo>
                  <a:cubicBezTo>
                    <a:pt x="21405" y="11669"/>
                    <a:pt x="21238" y="10989"/>
                    <a:pt x="20820" y="10724"/>
                  </a:cubicBezTo>
                  <a:cubicBezTo>
                    <a:pt x="20708" y="10674"/>
                    <a:pt x="20541" y="10608"/>
                    <a:pt x="20151" y="10608"/>
                  </a:cubicBezTo>
                  <a:cubicBezTo>
                    <a:pt x="18897" y="10608"/>
                    <a:pt x="18841" y="11221"/>
                    <a:pt x="18841" y="11354"/>
                  </a:cubicBezTo>
                  <a:cubicBezTo>
                    <a:pt x="18841" y="11619"/>
                    <a:pt x="18478" y="11851"/>
                    <a:pt x="18005" y="11851"/>
                  </a:cubicBezTo>
                  <a:cubicBezTo>
                    <a:pt x="18005" y="11851"/>
                    <a:pt x="18005" y="11851"/>
                    <a:pt x="18005" y="11851"/>
                  </a:cubicBezTo>
                  <a:cubicBezTo>
                    <a:pt x="17531" y="11851"/>
                    <a:pt x="17169" y="11619"/>
                    <a:pt x="17169" y="11354"/>
                  </a:cubicBezTo>
                  <a:cubicBezTo>
                    <a:pt x="17169" y="10641"/>
                    <a:pt x="17977" y="9597"/>
                    <a:pt x="20151" y="9597"/>
                  </a:cubicBezTo>
                  <a:cubicBezTo>
                    <a:pt x="20652" y="9597"/>
                    <a:pt x="21070" y="9663"/>
                    <a:pt x="21433" y="9779"/>
                  </a:cubicBezTo>
                  <a:cubicBezTo>
                    <a:pt x="21433" y="6132"/>
                    <a:pt x="21433" y="6132"/>
                    <a:pt x="21433" y="6132"/>
                  </a:cubicBezTo>
                  <a:cubicBezTo>
                    <a:pt x="21098" y="6414"/>
                    <a:pt x="20736" y="6679"/>
                    <a:pt x="20318" y="6911"/>
                  </a:cubicBezTo>
                  <a:cubicBezTo>
                    <a:pt x="19147" y="7574"/>
                    <a:pt x="17754" y="7922"/>
                    <a:pt x="16360" y="7922"/>
                  </a:cubicBezTo>
                  <a:cubicBezTo>
                    <a:pt x="16165" y="7922"/>
                    <a:pt x="15970" y="7922"/>
                    <a:pt x="15775" y="7906"/>
                  </a:cubicBezTo>
                  <a:cubicBezTo>
                    <a:pt x="14019" y="7773"/>
                    <a:pt x="12765" y="7044"/>
                    <a:pt x="12458" y="6016"/>
                  </a:cubicBezTo>
                  <a:cubicBezTo>
                    <a:pt x="12152" y="4955"/>
                    <a:pt x="12904" y="3894"/>
                    <a:pt x="14270" y="3480"/>
                  </a:cubicBezTo>
                  <a:cubicBezTo>
                    <a:pt x="15245" y="3181"/>
                    <a:pt x="16137" y="3132"/>
                    <a:pt x="16918" y="3297"/>
                  </a:cubicBezTo>
                  <a:cubicBezTo>
                    <a:pt x="18060" y="3546"/>
                    <a:pt x="18506" y="4143"/>
                    <a:pt x="18562" y="4209"/>
                  </a:cubicBezTo>
                  <a:cubicBezTo>
                    <a:pt x="18729" y="4474"/>
                    <a:pt x="18534" y="4756"/>
                    <a:pt x="18116" y="4872"/>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383" name="PA_组合 44"/>
          <p:cNvGrpSpPr/>
          <p:nvPr/>
        </p:nvGrpSpPr>
        <p:grpSpPr>
          <a:xfrm>
            <a:off x="745674" y="4586854"/>
            <a:ext cx="775710" cy="591942"/>
            <a:chOff x="0" y="0"/>
            <a:chExt cx="775708" cy="591941"/>
          </a:xfrm>
        </p:grpSpPr>
        <p:sp>
          <p:nvSpPr>
            <p:cNvPr id="380" name="Freeform 38"/>
            <p:cNvSpPr/>
            <p:nvPr/>
          </p:nvSpPr>
          <p:spPr>
            <a:xfrm>
              <a:off x="-1" y="0"/>
              <a:ext cx="775710" cy="591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20" y="9286"/>
                  </a:moveTo>
                  <a:cubicBezTo>
                    <a:pt x="16367" y="9286"/>
                    <a:pt x="16367" y="9286"/>
                    <a:pt x="16367" y="9286"/>
                  </a:cubicBezTo>
                  <a:cubicBezTo>
                    <a:pt x="15802" y="4037"/>
                    <a:pt x="12365" y="0"/>
                    <a:pt x="8209" y="0"/>
                  </a:cubicBezTo>
                  <a:cubicBezTo>
                    <a:pt x="3694" y="0"/>
                    <a:pt x="0" y="4845"/>
                    <a:pt x="0" y="10834"/>
                  </a:cubicBezTo>
                  <a:cubicBezTo>
                    <a:pt x="0" y="16755"/>
                    <a:pt x="3694" y="21600"/>
                    <a:pt x="8209" y="21600"/>
                  </a:cubicBezTo>
                  <a:cubicBezTo>
                    <a:pt x="12365" y="21600"/>
                    <a:pt x="15802" y="17563"/>
                    <a:pt x="16367" y="12381"/>
                  </a:cubicBezTo>
                  <a:cubicBezTo>
                    <a:pt x="20420" y="12381"/>
                    <a:pt x="20420" y="12381"/>
                    <a:pt x="20420" y="12381"/>
                  </a:cubicBezTo>
                  <a:cubicBezTo>
                    <a:pt x="21087" y="12381"/>
                    <a:pt x="21600" y="11641"/>
                    <a:pt x="21600" y="10834"/>
                  </a:cubicBezTo>
                  <a:cubicBezTo>
                    <a:pt x="21600" y="9959"/>
                    <a:pt x="21087" y="9286"/>
                    <a:pt x="20420" y="9286"/>
                  </a:cubicBezTo>
                  <a:close/>
                </a:path>
              </a:pathLst>
            </a:custGeom>
            <a:solidFill>
              <a:srgbClr val="FFFFFF"/>
            </a:solidFill>
            <a:ln w="39688" cap="rnd">
              <a:solidFill>
                <a:srgbClr val="6D71C3"/>
              </a:solidFill>
              <a:prstDash val="solid"/>
              <a:round/>
            </a:ln>
            <a:effectLst/>
          </p:spPr>
          <p:txBody>
            <a:bodyPr wrap="square" lIns="45719" tIns="45719" rIns="45719" bIns="45719" numCol="1" anchor="t">
              <a:noAutofit/>
            </a:bodyPr>
            <a:lstStyle/>
            <a:p>
              <a:pPr/>
            </a:p>
          </p:txBody>
        </p:sp>
        <p:sp>
          <p:nvSpPr>
            <p:cNvPr id="381" name="Oval 39"/>
            <p:cNvSpPr/>
            <p:nvPr/>
          </p:nvSpPr>
          <p:spPr>
            <a:xfrm>
              <a:off x="60077" y="60960"/>
              <a:ext cx="470905" cy="470903"/>
            </a:xfrm>
            <a:prstGeom prst="ellipse">
              <a:avLst/>
            </a:prstGeom>
            <a:solidFill>
              <a:srgbClr val="FFC13A"/>
            </a:solidFill>
            <a:ln w="39688" cap="rnd">
              <a:solidFill>
                <a:srgbClr val="CEBA85"/>
              </a:solidFill>
              <a:prstDash val="solid"/>
              <a:round/>
            </a:ln>
            <a:effectLst/>
          </p:spPr>
          <p:txBody>
            <a:bodyPr wrap="square" lIns="45719" tIns="45719" rIns="45719" bIns="45719" numCol="1" anchor="t">
              <a:noAutofit/>
            </a:bodyPr>
            <a:lstStyle/>
            <a:p>
              <a:pPr/>
            </a:p>
          </p:txBody>
        </p:sp>
        <p:sp>
          <p:nvSpPr>
            <p:cNvPr id="382" name="Freeform 40"/>
            <p:cNvSpPr/>
            <p:nvPr/>
          </p:nvSpPr>
          <p:spPr>
            <a:xfrm>
              <a:off x="75096" y="75096"/>
              <a:ext cx="371069" cy="371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439"/>
                  </a:moveTo>
                  <a:cubicBezTo>
                    <a:pt x="19236" y="1182"/>
                    <a:pt x="16119" y="0"/>
                    <a:pt x="12788" y="0"/>
                  </a:cubicBezTo>
                  <a:cubicBezTo>
                    <a:pt x="5696" y="0"/>
                    <a:pt x="0" y="5803"/>
                    <a:pt x="0" y="12896"/>
                  </a:cubicBezTo>
                  <a:cubicBezTo>
                    <a:pt x="0" y="16119"/>
                    <a:pt x="1182" y="19236"/>
                    <a:pt x="3331" y="21600"/>
                  </a:cubicBezTo>
                  <a:cubicBezTo>
                    <a:pt x="2901" y="20203"/>
                    <a:pt x="2687" y="18699"/>
                    <a:pt x="2687" y="17301"/>
                  </a:cubicBezTo>
                  <a:cubicBezTo>
                    <a:pt x="2687" y="9242"/>
                    <a:pt x="9242" y="2794"/>
                    <a:pt x="17194" y="2794"/>
                  </a:cubicBezTo>
                  <a:cubicBezTo>
                    <a:pt x="18699" y="2794"/>
                    <a:pt x="20203" y="3009"/>
                    <a:pt x="21600" y="3439"/>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389" name="组合 39"/>
          <p:cNvGrpSpPr/>
          <p:nvPr/>
        </p:nvGrpSpPr>
        <p:grpSpPr>
          <a:xfrm>
            <a:off x="6970417" y="486235"/>
            <a:ext cx="4535573" cy="47619"/>
            <a:chOff x="0" y="0"/>
            <a:chExt cx="4535572" cy="47617"/>
          </a:xfrm>
        </p:grpSpPr>
        <p:sp>
          <p:nvSpPr>
            <p:cNvPr id="384" name="矩形 40"/>
            <p:cNvSpPr/>
            <p:nvPr/>
          </p:nvSpPr>
          <p:spPr>
            <a:xfrm>
              <a:off x="0" y="0"/>
              <a:ext cx="820739" cy="47619"/>
            </a:xfrm>
            <a:prstGeom prst="rect">
              <a:avLst/>
            </a:prstGeom>
            <a:solidFill>
              <a:srgbClr val="C5A87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85" name="矩形 41"/>
            <p:cNvSpPr/>
            <p:nvPr/>
          </p:nvSpPr>
          <p:spPr>
            <a:xfrm>
              <a:off x="928708" y="0"/>
              <a:ext cx="820739" cy="47619"/>
            </a:xfrm>
            <a:prstGeom prst="rect">
              <a:avLst/>
            </a:prstGeom>
            <a:solidFill>
              <a:srgbClr val="7396C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86" name="矩形 42"/>
            <p:cNvSpPr/>
            <p:nvPr/>
          </p:nvSpPr>
          <p:spPr>
            <a:xfrm>
              <a:off x="1857417" y="0"/>
              <a:ext cx="820739" cy="47619"/>
            </a:xfrm>
            <a:prstGeom prst="rect">
              <a:avLst/>
            </a:prstGeom>
            <a:solidFill>
              <a:srgbClr val="969CD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87" name="矩形 43"/>
            <p:cNvSpPr/>
            <p:nvPr/>
          </p:nvSpPr>
          <p:spPr>
            <a:xfrm>
              <a:off x="2786126" y="0"/>
              <a:ext cx="820739" cy="47619"/>
            </a:xfrm>
            <a:prstGeom prst="rect">
              <a:avLst/>
            </a:prstGeom>
            <a:solidFill>
              <a:srgbClr val="77849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88" name="矩形 44"/>
            <p:cNvSpPr/>
            <p:nvPr/>
          </p:nvSpPr>
          <p:spPr>
            <a:xfrm>
              <a:off x="3714834" y="0"/>
              <a:ext cx="820739" cy="47619"/>
            </a:xfrm>
            <a:prstGeom prst="rect">
              <a:avLst/>
            </a:prstGeom>
            <a:solidFill>
              <a:srgbClr val="ADB5B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90" name="副标题 38"/>
          <p:cNvSpPr txBox="1"/>
          <p:nvPr>
            <p:ph type="body" sz="quarter" idx="1"/>
          </p:nvPr>
        </p:nvSpPr>
        <p:spPr>
          <a:xfrm>
            <a:off x="6306156" y="2859185"/>
            <a:ext cx="1961078" cy="1049684"/>
          </a:xfrm>
          <a:prstGeom prst="rect">
            <a:avLst/>
          </a:prstGeom>
        </p:spPr>
        <p:txBody>
          <a:bodyPr/>
          <a:lstStyle/>
          <a:p>
            <a:pPr/>
            <a:r>
              <a:t>                                                     </a:t>
            </a:r>
            <a:r>
              <a:rPr sz="2000"/>
              <a:t>IJCAI 2018 </a:t>
            </a:r>
          </a:p>
        </p:txBody>
      </p:sp>
      <p:sp>
        <p:nvSpPr>
          <p:cNvPr id="391" name="标题 1"/>
          <p:cNvSpPr txBox="1"/>
          <p:nvPr>
            <p:ph type="title"/>
          </p:nvPr>
        </p:nvSpPr>
        <p:spPr>
          <a:xfrm>
            <a:off x="-11689" y="389064"/>
            <a:ext cx="8413116" cy="2476302"/>
          </a:xfrm>
          <a:prstGeom prst="rect">
            <a:avLst/>
          </a:prstGeom>
        </p:spPr>
        <p:txBody>
          <a:bodyPr/>
          <a:lstStyle/>
          <a:p>
            <a:pPr/>
            <a:r>
              <a:t>Spatio-Temporal Graph Convolutional Networks: A Deep Learning Framework for Traffic Forecasting</a:t>
            </a:r>
          </a:p>
        </p:txBody>
      </p:sp>
      <p:sp>
        <p:nvSpPr>
          <p:cNvPr id="392" name="文本占位符 4"/>
          <p:cNvSpPr/>
          <p:nvPr>
            <p:ph type="body" idx="13"/>
          </p:nvPr>
        </p:nvSpPr>
        <p:spPr>
          <a:xfrm>
            <a:off x="1563249" y="4586854"/>
            <a:ext cx="1156917" cy="591942"/>
          </a:xfrm>
          <a:prstGeom prst="rect">
            <a:avLst/>
          </a:prstGeom>
          <a:extLst>
            <a:ext uri="{C572A759-6A51-4108-AA02-DFA0A04FC94B}">
              <ma14:wrappingTextBoxFlag xmlns:ma14="http://schemas.microsoft.com/office/mac/drawingml/2011/main" val="1"/>
            </a:ext>
          </a:extLst>
        </p:spPr>
        <p:txBody>
          <a:bodyPr/>
          <a:lstStyle>
            <a:lvl1pPr marL="0" indent="0" defTabSz="913764">
              <a:lnSpc>
                <a:spcPct val="90000"/>
              </a:lnSpc>
              <a:spcBef>
                <a:spcPts val="1000"/>
              </a:spcBef>
              <a:buSzTx/>
              <a:buFontTx/>
              <a:buNone/>
              <a:defRPr sz="1600">
                <a:solidFill>
                  <a:srgbClr val="F2F2F2"/>
                </a:solidFill>
              </a:defRPr>
            </a:lvl1pPr>
          </a:lstStyle>
          <a:p>
            <a:pPr/>
            <a:r>
              <a:t>苏鹏</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62" name="组合 1"/>
          <p:cNvGrpSpPr/>
          <p:nvPr/>
        </p:nvGrpSpPr>
        <p:grpSpPr>
          <a:xfrm>
            <a:off x="10631805" y="5516245"/>
            <a:ext cx="940437" cy="1000761"/>
            <a:chOff x="0" y="0"/>
            <a:chExt cx="940436" cy="1000760"/>
          </a:xfrm>
        </p:grpSpPr>
        <p:sp>
          <p:nvSpPr>
            <p:cNvPr id="457"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461" name="组合 118"/>
            <p:cNvGrpSpPr/>
            <p:nvPr/>
          </p:nvGrpSpPr>
          <p:grpSpPr>
            <a:xfrm>
              <a:off x="183043" y="209574"/>
              <a:ext cx="610317" cy="561091"/>
              <a:chOff x="0" y="0"/>
              <a:chExt cx="610316" cy="561090"/>
            </a:xfrm>
          </p:grpSpPr>
          <p:sp>
            <p:nvSpPr>
              <p:cNvPr id="458"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59"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60"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pic>
        <p:nvPicPr>
          <p:cNvPr id="463" name="图像" descr="图像"/>
          <p:cNvPicPr>
            <a:picLocks noChangeAspect="1"/>
          </p:cNvPicPr>
          <p:nvPr/>
        </p:nvPicPr>
        <p:blipFill>
          <a:blip r:embed="rId3">
            <a:extLst/>
          </a:blip>
          <a:stretch>
            <a:fillRect/>
          </a:stretch>
        </p:blipFill>
        <p:spPr>
          <a:xfrm>
            <a:off x="867893" y="1128007"/>
            <a:ext cx="9731093" cy="1279206"/>
          </a:xfrm>
          <a:prstGeom prst="rect">
            <a:avLst/>
          </a:prstGeom>
          <a:ln w="12700">
            <a:miter lim="400000"/>
          </a:ln>
        </p:spPr>
      </p:pic>
      <p:pic>
        <p:nvPicPr>
          <p:cNvPr id="464" name="图像" descr="图像"/>
          <p:cNvPicPr>
            <a:picLocks noChangeAspect="1"/>
          </p:cNvPicPr>
          <p:nvPr/>
        </p:nvPicPr>
        <p:blipFill>
          <a:blip r:embed="rId4">
            <a:extLst/>
          </a:blip>
          <a:stretch>
            <a:fillRect/>
          </a:stretch>
        </p:blipFill>
        <p:spPr>
          <a:xfrm>
            <a:off x="914617" y="2983922"/>
            <a:ext cx="9637644" cy="890156"/>
          </a:xfrm>
          <a:prstGeom prst="rect">
            <a:avLst/>
          </a:prstGeom>
          <a:ln w="12700">
            <a:miter lim="400000"/>
          </a:ln>
        </p:spPr>
      </p:pic>
      <p:pic>
        <p:nvPicPr>
          <p:cNvPr id="465" name="图像" descr="图像"/>
          <p:cNvPicPr>
            <a:picLocks noChangeAspect="1"/>
          </p:cNvPicPr>
          <p:nvPr/>
        </p:nvPicPr>
        <p:blipFill>
          <a:blip r:embed="rId5">
            <a:extLst/>
          </a:blip>
          <a:stretch>
            <a:fillRect/>
          </a:stretch>
        </p:blipFill>
        <p:spPr>
          <a:xfrm>
            <a:off x="914617" y="4645920"/>
            <a:ext cx="9637644" cy="1279206"/>
          </a:xfrm>
          <a:prstGeom prst="rect">
            <a:avLst/>
          </a:prstGeom>
          <a:ln w="12700">
            <a:miter lim="400000"/>
          </a:ln>
        </p:spPr>
      </p:pic>
      <p:sp>
        <p:nvSpPr>
          <p:cNvPr id="466" name="本篇论文提出的解决方法"/>
          <p:cNvSpPr txBox="1"/>
          <p:nvPr/>
        </p:nvSpPr>
        <p:spPr>
          <a:xfrm>
            <a:off x="181417" y="197237"/>
            <a:ext cx="4295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本篇论文提出的解决方法</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62"/>
                                        </p:tgtEl>
                                        <p:attrNameLst>
                                          <p:attrName>style.visibility</p:attrName>
                                        </p:attrNameLst>
                                      </p:cBhvr>
                                      <p:to>
                                        <p:strVal val="visible"/>
                                      </p:to>
                                    </p:set>
                                    <p:anim calcmode="lin" valueType="num">
                                      <p:cBhvr>
                                        <p:cTn id="7" dur="500" fill="hold"/>
                                        <p:tgtEl>
                                          <p:spTgt spid="462"/>
                                        </p:tgtEl>
                                        <p:attrNameLst>
                                          <p:attrName>ppt_w</p:attrName>
                                        </p:attrNameLst>
                                      </p:cBhvr>
                                      <p:tavLst>
                                        <p:tav tm="0">
                                          <p:val>
                                            <p:fltVal val="0"/>
                                          </p:val>
                                        </p:tav>
                                        <p:tav tm="100000">
                                          <p:val>
                                            <p:strVal val="#ppt_w"/>
                                          </p:val>
                                        </p:tav>
                                      </p:tavLst>
                                    </p:anim>
                                    <p:anim calcmode="lin" valueType="num">
                                      <p:cBhvr>
                                        <p:cTn id="8" dur="500" fill="hold"/>
                                        <p:tgtEl>
                                          <p:spTgt spid="4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2"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75" name="组合 1"/>
          <p:cNvGrpSpPr/>
          <p:nvPr/>
        </p:nvGrpSpPr>
        <p:grpSpPr>
          <a:xfrm>
            <a:off x="10631805" y="5516245"/>
            <a:ext cx="940437" cy="1000761"/>
            <a:chOff x="0" y="0"/>
            <a:chExt cx="940436" cy="1000760"/>
          </a:xfrm>
        </p:grpSpPr>
        <p:sp>
          <p:nvSpPr>
            <p:cNvPr id="470"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474" name="组合 118"/>
            <p:cNvGrpSpPr/>
            <p:nvPr/>
          </p:nvGrpSpPr>
          <p:grpSpPr>
            <a:xfrm>
              <a:off x="183043" y="209574"/>
              <a:ext cx="610317" cy="561091"/>
              <a:chOff x="0" y="0"/>
              <a:chExt cx="610316" cy="561090"/>
            </a:xfrm>
          </p:grpSpPr>
          <p:sp>
            <p:nvSpPr>
              <p:cNvPr id="471"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72"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73"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476" name="本篇论文提出的解决方法"/>
          <p:cNvSpPr txBox="1"/>
          <p:nvPr/>
        </p:nvSpPr>
        <p:spPr>
          <a:xfrm>
            <a:off x="181417" y="197237"/>
            <a:ext cx="4295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本篇论文提出的解决方法</a:t>
            </a:r>
          </a:p>
        </p:txBody>
      </p:sp>
      <p:pic>
        <p:nvPicPr>
          <p:cNvPr id="477" name="图像" descr="图像"/>
          <p:cNvPicPr>
            <a:picLocks noChangeAspect="1"/>
          </p:cNvPicPr>
          <p:nvPr/>
        </p:nvPicPr>
        <p:blipFill>
          <a:blip r:embed="rId3">
            <a:extLst/>
          </a:blip>
          <a:stretch>
            <a:fillRect/>
          </a:stretch>
        </p:blipFill>
        <p:spPr>
          <a:xfrm>
            <a:off x="162285" y="1875978"/>
            <a:ext cx="12070868" cy="31626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75"/>
                                        </p:tgtEl>
                                        <p:attrNameLst>
                                          <p:attrName>style.visibility</p:attrName>
                                        </p:attrNameLst>
                                      </p:cBhvr>
                                      <p:to>
                                        <p:strVal val="visible"/>
                                      </p:to>
                                    </p:set>
                                    <p:anim calcmode="lin" valueType="num">
                                      <p:cBhvr>
                                        <p:cTn id="7" dur="500" fill="hold"/>
                                        <p:tgtEl>
                                          <p:spTgt spid="475"/>
                                        </p:tgtEl>
                                        <p:attrNameLst>
                                          <p:attrName>ppt_w</p:attrName>
                                        </p:attrNameLst>
                                      </p:cBhvr>
                                      <p:tavLst>
                                        <p:tav tm="0">
                                          <p:val>
                                            <p:fltVal val="0"/>
                                          </p:val>
                                        </p:tav>
                                        <p:tav tm="100000">
                                          <p:val>
                                            <p:strVal val="#ppt_w"/>
                                          </p:val>
                                        </p:tav>
                                      </p:tavLst>
                                    </p:anim>
                                    <p:anim calcmode="lin" valueType="num">
                                      <p:cBhvr>
                                        <p:cTn id="8" dur="500" fill="hold"/>
                                        <p:tgtEl>
                                          <p:spTgt spid="4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5"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86" name="组合 1"/>
          <p:cNvGrpSpPr/>
          <p:nvPr/>
        </p:nvGrpSpPr>
        <p:grpSpPr>
          <a:xfrm>
            <a:off x="10631805" y="5516245"/>
            <a:ext cx="940437" cy="1000761"/>
            <a:chOff x="0" y="0"/>
            <a:chExt cx="940436" cy="1000760"/>
          </a:xfrm>
        </p:grpSpPr>
        <p:sp>
          <p:nvSpPr>
            <p:cNvPr id="481"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485" name="组合 118"/>
            <p:cNvGrpSpPr/>
            <p:nvPr/>
          </p:nvGrpSpPr>
          <p:grpSpPr>
            <a:xfrm>
              <a:off x="183043" y="209574"/>
              <a:ext cx="610317" cy="561091"/>
              <a:chOff x="0" y="0"/>
              <a:chExt cx="610316" cy="561090"/>
            </a:xfrm>
          </p:grpSpPr>
          <p:sp>
            <p:nvSpPr>
              <p:cNvPr id="482"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83"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84"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487" name="本篇论文提出的解决方法"/>
          <p:cNvSpPr txBox="1"/>
          <p:nvPr/>
        </p:nvSpPr>
        <p:spPr>
          <a:xfrm>
            <a:off x="181417" y="197237"/>
            <a:ext cx="4295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本篇论文提出的解决方法</a:t>
            </a:r>
          </a:p>
        </p:txBody>
      </p:sp>
      <p:pic>
        <p:nvPicPr>
          <p:cNvPr id="488" name="图像" descr="图像"/>
          <p:cNvPicPr>
            <a:picLocks noChangeAspect="1"/>
          </p:cNvPicPr>
          <p:nvPr/>
        </p:nvPicPr>
        <p:blipFill>
          <a:blip r:embed="rId3">
            <a:extLst/>
          </a:blip>
          <a:stretch>
            <a:fillRect/>
          </a:stretch>
        </p:blipFill>
        <p:spPr>
          <a:xfrm>
            <a:off x="92672" y="1306176"/>
            <a:ext cx="12179301" cy="43112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86"/>
                                        </p:tgtEl>
                                        <p:attrNameLst>
                                          <p:attrName>style.visibility</p:attrName>
                                        </p:attrNameLst>
                                      </p:cBhvr>
                                      <p:to>
                                        <p:strVal val="visible"/>
                                      </p:to>
                                    </p:set>
                                    <p:anim calcmode="lin" valueType="num">
                                      <p:cBhvr>
                                        <p:cTn id="7" dur="500" fill="hold"/>
                                        <p:tgtEl>
                                          <p:spTgt spid="486"/>
                                        </p:tgtEl>
                                        <p:attrNameLst>
                                          <p:attrName>ppt_w</p:attrName>
                                        </p:attrNameLst>
                                      </p:cBhvr>
                                      <p:tavLst>
                                        <p:tav tm="0">
                                          <p:val>
                                            <p:fltVal val="0"/>
                                          </p:val>
                                        </p:tav>
                                        <p:tav tm="100000">
                                          <p:val>
                                            <p:strVal val="#ppt_w"/>
                                          </p:val>
                                        </p:tav>
                                      </p:tavLst>
                                    </p:anim>
                                    <p:anim calcmode="lin" valueType="num">
                                      <p:cBhvr>
                                        <p:cTn id="8" dur="500" fill="hold"/>
                                        <p:tgtEl>
                                          <p:spTgt spid="4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6"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矩形 193"/>
          <p:cNvSpPr txBox="1"/>
          <p:nvPr/>
        </p:nvSpPr>
        <p:spPr>
          <a:xfrm>
            <a:off x="218925" y="86617"/>
            <a:ext cx="20617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Experiments</a:t>
            </a:r>
          </a:p>
        </p:txBody>
      </p:sp>
      <p:grpSp>
        <p:nvGrpSpPr>
          <p:cNvPr id="498" name="组合 1"/>
          <p:cNvGrpSpPr/>
          <p:nvPr/>
        </p:nvGrpSpPr>
        <p:grpSpPr>
          <a:xfrm>
            <a:off x="10631805" y="5516245"/>
            <a:ext cx="940437" cy="1000761"/>
            <a:chOff x="0" y="0"/>
            <a:chExt cx="940436" cy="1000760"/>
          </a:xfrm>
        </p:grpSpPr>
        <p:sp>
          <p:nvSpPr>
            <p:cNvPr id="493"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497" name="组合 118"/>
            <p:cNvGrpSpPr/>
            <p:nvPr/>
          </p:nvGrpSpPr>
          <p:grpSpPr>
            <a:xfrm>
              <a:off x="183043" y="209574"/>
              <a:ext cx="610317" cy="561091"/>
              <a:chOff x="0" y="0"/>
              <a:chExt cx="610316" cy="561090"/>
            </a:xfrm>
          </p:grpSpPr>
          <p:sp>
            <p:nvSpPr>
              <p:cNvPr id="494"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95"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96"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499" name="文本框 11"/>
          <p:cNvSpPr txBox="1"/>
          <p:nvPr/>
        </p:nvSpPr>
        <p:spPr>
          <a:xfrm>
            <a:off x="257401" y="795655"/>
            <a:ext cx="11664499"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solidFill>
                  <a:srgbClr val="404040"/>
                </a:solidFill>
              </a:defRPr>
            </a:lvl1pPr>
          </a:lstStyle>
          <a:p>
            <a:pPr/>
            <a:r>
              <a:t>数据描述：北京市交通委员会和加利福尼亚交通运输署收集的两个现实世界交通数据集BJER4和PeMSD7</a:t>
            </a:r>
          </a:p>
        </p:txBody>
      </p:sp>
      <p:sp>
        <p:nvSpPr>
          <p:cNvPr id="500" name="PeMSD7网址：http://pems.dot.ca.gov/?dnode=Clearinghouse"/>
          <p:cNvSpPr txBox="1"/>
          <p:nvPr/>
        </p:nvSpPr>
        <p:spPr>
          <a:xfrm>
            <a:off x="279978" y="3018359"/>
            <a:ext cx="8299451" cy="5264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500"/>
            </a:pPr>
            <a:r>
              <a:t>PeMSD7网址：</a:t>
            </a:r>
            <a:r>
              <a:rPr u="sng">
                <a:solidFill>
                  <a:srgbClr val="0000FF"/>
                </a:solidFill>
                <a:uFill>
                  <a:solidFill>
                    <a:srgbClr val="0000FF"/>
                  </a:solidFill>
                </a:uFill>
                <a:hlinkClick r:id="rId3" invalidUrl="" action="" tgtFrame="" tooltip="" history="1" highlightClick="0" endSnd="0"/>
              </a:rPr>
              <a:t>http://pems.dot.ca.gov/?dnode=Clearinghouse</a:t>
            </a:r>
          </a:p>
        </p:txBody>
      </p:sp>
      <p:sp>
        <p:nvSpPr>
          <p:cNvPr id="501" name="文本框 11"/>
          <p:cNvSpPr txBox="1"/>
          <p:nvPr/>
        </p:nvSpPr>
        <p:spPr>
          <a:xfrm>
            <a:off x="257401" y="1667192"/>
            <a:ext cx="11664499" cy="1386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solidFill>
                  <a:srgbClr val="404040"/>
                </a:solidFill>
              </a:defRPr>
            </a:lvl1pPr>
          </a:lstStyle>
          <a:p>
            <a:pPr/>
            <a:r>
              <a:t>Dataset Description：two real-world traffic datasets, BJER4 and PeMSD7, collected by Beijing Municipal Traffic Commission and California Deportment of Transportation, respectively</a:t>
            </a:r>
          </a:p>
        </p:txBody>
      </p:sp>
      <p:pic>
        <p:nvPicPr>
          <p:cNvPr id="502" name="图像" descr="图像"/>
          <p:cNvPicPr>
            <a:picLocks noChangeAspect="1"/>
          </p:cNvPicPr>
          <p:nvPr/>
        </p:nvPicPr>
        <p:blipFill>
          <a:blip r:embed="rId4">
            <a:extLst/>
          </a:blip>
          <a:stretch>
            <a:fillRect/>
          </a:stretch>
        </p:blipFill>
        <p:spPr>
          <a:xfrm>
            <a:off x="4295985" y="3615896"/>
            <a:ext cx="4878717" cy="31684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98"/>
                                        </p:tgtEl>
                                        <p:attrNameLst>
                                          <p:attrName>style.visibility</p:attrName>
                                        </p:attrNameLst>
                                      </p:cBhvr>
                                      <p:to>
                                        <p:strVal val="visible"/>
                                      </p:to>
                                    </p:set>
                                    <p:anim calcmode="lin" valueType="num">
                                      <p:cBhvr>
                                        <p:cTn id="7" dur="500" fill="hold"/>
                                        <p:tgtEl>
                                          <p:spTgt spid="498"/>
                                        </p:tgtEl>
                                        <p:attrNameLst>
                                          <p:attrName>ppt_w</p:attrName>
                                        </p:attrNameLst>
                                      </p:cBhvr>
                                      <p:tavLst>
                                        <p:tav tm="0">
                                          <p:val>
                                            <p:fltVal val="0"/>
                                          </p:val>
                                        </p:tav>
                                        <p:tav tm="100000">
                                          <p:val>
                                            <p:strVal val="#ppt_w"/>
                                          </p:val>
                                        </p:tav>
                                      </p:tavLst>
                                    </p:anim>
                                    <p:anim calcmode="lin" valueType="num">
                                      <p:cBhvr>
                                        <p:cTn id="8" dur="500" fill="hold"/>
                                        <p:tgtEl>
                                          <p:spTgt spid="4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矩形 193"/>
          <p:cNvSpPr txBox="1"/>
          <p:nvPr/>
        </p:nvSpPr>
        <p:spPr>
          <a:xfrm>
            <a:off x="218925" y="86617"/>
            <a:ext cx="20617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Experiments</a:t>
            </a:r>
          </a:p>
        </p:txBody>
      </p:sp>
      <p:grpSp>
        <p:nvGrpSpPr>
          <p:cNvPr id="512" name="组合 1"/>
          <p:cNvGrpSpPr/>
          <p:nvPr/>
        </p:nvGrpSpPr>
        <p:grpSpPr>
          <a:xfrm>
            <a:off x="10631805" y="5516245"/>
            <a:ext cx="940437" cy="1000761"/>
            <a:chOff x="0" y="0"/>
            <a:chExt cx="940436" cy="1000760"/>
          </a:xfrm>
        </p:grpSpPr>
        <p:sp>
          <p:nvSpPr>
            <p:cNvPr id="507"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511" name="组合 118"/>
            <p:cNvGrpSpPr/>
            <p:nvPr/>
          </p:nvGrpSpPr>
          <p:grpSpPr>
            <a:xfrm>
              <a:off x="183043" y="209574"/>
              <a:ext cx="610317" cy="561091"/>
              <a:chOff x="0" y="0"/>
              <a:chExt cx="610316" cy="561090"/>
            </a:xfrm>
          </p:grpSpPr>
          <p:sp>
            <p:nvSpPr>
              <p:cNvPr id="508"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509"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510"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513" name="文本框 11"/>
          <p:cNvSpPr txBox="1"/>
          <p:nvPr/>
        </p:nvSpPr>
        <p:spPr>
          <a:xfrm>
            <a:off x="257401" y="795655"/>
            <a:ext cx="11664499"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solidFill>
                  <a:srgbClr val="404040"/>
                </a:solidFill>
              </a:defRPr>
            </a:lvl1pPr>
          </a:lstStyle>
          <a:p>
            <a:pPr/>
            <a:r>
              <a:t>数据描述：北京市交通委员会和加利福尼亚交通运输署收集的两个现实世界交通数据集BJER4和PeMSD7</a:t>
            </a:r>
          </a:p>
        </p:txBody>
      </p:sp>
      <p:sp>
        <p:nvSpPr>
          <p:cNvPr id="514" name="PeMSD7网址：http://pems.dot.ca.gov/?dnode=Clearinghouse"/>
          <p:cNvSpPr txBox="1"/>
          <p:nvPr/>
        </p:nvSpPr>
        <p:spPr>
          <a:xfrm>
            <a:off x="279978" y="3018359"/>
            <a:ext cx="8299451" cy="5264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500"/>
            </a:pPr>
            <a:r>
              <a:t>PeMSD7网址：</a:t>
            </a:r>
            <a:r>
              <a:rPr u="sng">
                <a:solidFill>
                  <a:srgbClr val="0000FF"/>
                </a:solidFill>
                <a:uFill>
                  <a:solidFill>
                    <a:srgbClr val="0000FF"/>
                  </a:solidFill>
                </a:uFill>
                <a:hlinkClick r:id="rId3" invalidUrl="" action="" tgtFrame="" tooltip="" history="1" highlightClick="0" endSnd="0"/>
              </a:rPr>
              <a:t>http://pems.dot.ca.gov/?dnode=Clearinghouse</a:t>
            </a:r>
          </a:p>
        </p:txBody>
      </p:sp>
      <p:sp>
        <p:nvSpPr>
          <p:cNvPr id="515" name="文本框 11"/>
          <p:cNvSpPr txBox="1"/>
          <p:nvPr/>
        </p:nvSpPr>
        <p:spPr>
          <a:xfrm>
            <a:off x="257401" y="1667192"/>
            <a:ext cx="11664499" cy="1386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solidFill>
                  <a:srgbClr val="404040"/>
                </a:solidFill>
              </a:defRPr>
            </a:lvl1pPr>
          </a:lstStyle>
          <a:p>
            <a:pPr/>
            <a:r>
              <a:t>Dataset Description：two real-world traffic datasets, BJER4 and PeMSD7, collected by Beijing Municipal Traffic Commission and California Deportment of Transportation, respectively</a:t>
            </a:r>
          </a:p>
        </p:txBody>
      </p:sp>
      <p:pic>
        <p:nvPicPr>
          <p:cNvPr id="516" name="图像" descr="图像"/>
          <p:cNvPicPr>
            <a:picLocks noChangeAspect="1"/>
          </p:cNvPicPr>
          <p:nvPr/>
        </p:nvPicPr>
        <p:blipFill>
          <a:blip r:embed="rId4">
            <a:extLst/>
          </a:blip>
          <a:stretch>
            <a:fillRect/>
          </a:stretch>
        </p:blipFill>
        <p:spPr>
          <a:xfrm>
            <a:off x="1797050" y="4009767"/>
            <a:ext cx="8585200" cy="20574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12"/>
                                        </p:tgtEl>
                                        <p:attrNameLst>
                                          <p:attrName>style.visibility</p:attrName>
                                        </p:attrNameLst>
                                      </p:cBhvr>
                                      <p:to>
                                        <p:strVal val="visible"/>
                                      </p:to>
                                    </p:set>
                                    <p:anim calcmode="lin" valueType="num">
                                      <p:cBhvr>
                                        <p:cTn id="7" dur="500" fill="hold"/>
                                        <p:tgtEl>
                                          <p:spTgt spid="512"/>
                                        </p:tgtEl>
                                        <p:attrNameLst>
                                          <p:attrName>ppt_w</p:attrName>
                                        </p:attrNameLst>
                                      </p:cBhvr>
                                      <p:tavLst>
                                        <p:tav tm="0">
                                          <p:val>
                                            <p:fltVal val="0"/>
                                          </p:val>
                                        </p:tav>
                                        <p:tav tm="100000">
                                          <p:val>
                                            <p:strVal val="#ppt_w"/>
                                          </p:val>
                                        </p:tav>
                                      </p:tavLst>
                                    </p:anim>
                                    <p:anim calcmode="lin" valueType="num">
                                      <p:cBhvr>
                                        <p:cTn id="8" dur="500" fill="hold"/>
                                        <p:tgtEl>
                                          <p:spTgt spid="5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2"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矩形 193"/>
          <p:cNvSpPr txBox="1"/>
          <p:nvPr/>
        </p:nvSpPr>
        <p:spPr>
          <a:xfrm>
            <a:off x="218925" y="86617"/>
            <a:ext cx="20617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Experiments</a:t>
            </a:r>
          </a:p>
        </p:txBody>
      </p:sp>
      <p:grpSp>
        <p:nvGrpSpPr>
          <p:cNvPr id="526" name="组合 1"/>
          <p:cNvGrpSpPr/>
          <p:nvPr/>
        </p:nvGrpSpPr>
        <p:grpSpPr>
          <a:xfrm>
            <a:off x="10631805" y="5516245"/>
            <a:ext cx="940437" cy="1000761"/>
            <a:chOff x="0" y="0"/>
            <a:chExt cx="940436" cy="1000760"/>
          </a:xfrm>
        </p:grpSpPr>
        <p:sp>
          <p:nvSpPr>
            <p:cNvPr id="521"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525" name="组合 118"/>
            <p:cNvGrpSpPr/>
            <p:nvPr/>
          </p:nvGrpSpPr>
          <p:grpSpPr>
            <a:xfrm>
              <a:off x="183043" y="209574"/>
              <a:ext cx="610317" cy="561091"/>
              <a:chOff x="0" y="0"/>
              <a:chExt cx="610316" cy="561090"/>
            </a:xfrm>
          </p:grpSpPr>
          <p:sp>
            <p:nvSpPr>
              <p:cNvPr id="522"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523"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524"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527" name="In PeMSD7, the adjacency matrix of the road graph is computed based on the distances among stations in the traffic network.…"/>
          <p:cNvSpPr txBox="1"/>
          <p:nvPr/>
        </p:nvSpPr>
        <p:spPr>
          <a:xfrm>
            <a:off x="357028" y="993739"/>
            <a:ext cx="11465244" cy="15595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ct val="120000"/>
              </a:lnSpc>
              <a:defRPr sz="2500"/>
            </a:pPr>
            <a:r>
              <a:t>In PeMSD7, the adjacency matrix of the road graph is computed based on the distances among stations in the traffic network.</a:t>
            </a:r>
          </a:p>
          <a:p>
            <a:pPr>
              <a:lnSpc>
                <a:spcPct val="120000"/>
              </a:lnSpc>
              <a:defRPr sz="2500"/>
            </a:pPr>
            <a:r>
              <a:t>在PeMSD7中，根据交通网络中站点之间的距离来计算路线图的邻接矩阵。</a:t>
            </a:r>
          </a:p>
        </p:txBody>
      </p:sp>
      <p:pic>
        <p:nvPicPr>
          <p:cNvPr id="528" name="图像" descr="图像"/>
          <p:cNvPicPr>
            <a:picLocks noChangeAspect="1"/>
          </p:cNvPicPr>
          <p:nvPr/>
        </p:nvPicPr>
        <p:blipFill>
          <a:blip r:embed="rId3">
            <a:extLst/>
          </a:blip>
          <a:stretch>
            <a:fillRect/>
          </a:stretch>
        </p:blipFill>
        <p:spPr>
          <a:xfrm>
            <a:off x="1536700" y="3436150"/>
            <a:ext cx="9105900" cy="1968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26"/>
                                        </p:tgtEl>
                                        <p:attrNameLst>
                                          <p:attrName>style.visibility</p:attrName>
                                        </p:attrNameLst>
                                      </p:cBhvr>
                                      <p:to>
                                        <p:strVal val="visible"/>
                                      </p:to>
                                    </p:set>
                                    <p:anim calcmode="lin" valueType="num">
                                      <p:cBhvr>
                                        <p:cTn id="7" dur="500" fill="hold"/>
                                        <p:tgtEl>
                                          <p:spTgt spid="526"/>
                                        </p:tgtEl>
                                        <p:attrNameLst>
                                          <p:attrName>ppt_w</p:attrName>
                                        </p:attrNameLst>
                                      </p:cBhvr>
                                      <p:tavLst>
                                        <p:tav tm="0">
                                          <p:val>
                                            <p:fltVal val="0"/>
                                          </p:val>
                                        </p:tav>
                                        <p:tav tm="100000">
                                          <p:val>
                                            <p:strVal val="#ppt_w"/>
                                          </p:val>
                                        </p:tav>
                                      </p:tavLst>
                                    </p:anim>
                                    <p:anim calcmode="lin" valueType="num">
                                      <p:cBhvr>
                                        <p:cTn id="8" dur="500" fill="hold"/>
                                        <p:tgtEl>
                                          <p:spTgt spid="5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6"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矩形 193"/>
          <p:cNvSpPr txBox="1"/>
          <p:nvPr/>
        </p:nvSpPr>
        <p:spPr>
          <a:xfrm>
            <a:off x="218925" y="86617"/>
            <a:ext cx="20617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Experiments</a:t>
            </a:r>
          </a:p>
        </p:txBody>
      </p:sp>
      <p:pic>
        <p:nvPicPr>
          <p:cNvPr id="533" name="图像" descr="图像"/>
          <p:cNvPicPr>
            <a:picLocks noChangeAspect="1"/>
          </p:cNvPicPr>
          <p:nvPr/>
        </p:nvPicPr>
        <p:blipFill>
          <a:blip r:embed="rId3">
            <a:extLst/>
          </a:blip>
          <a:stretch>
            <a:fillRect/>
          </a:stretch>
        </p:blipFill>
        <p:spPr>
          <a:xfrm>
            <a:off x="428184" y="1614222"/>
            <a:ext cx="5499101" cy="4572001"/>
          </a:xfrm>
          <a:prstGeom prst="rect">
            <a:avLst/>
          </a:prstGeom>
          <a:ln w="12700">
            <a:miter lim="400000"/>
          </a:ln>
        </p:spPr>
      </p:pic>
      <p:pic>
        <p:nvPicPr>
          <p:cNvPr id="534" name="图像" descr="图像"/>
          <p:cNvPicPr>
            <a:picLocks noChangeAspect="1"/>
          </p:cNvPicPr>
          <p:nvPr/>
        </p:nvPicPr>
        <p:blipFill>
          <a:blip r:embed="rId4">
            <a:extLst/>
          </a:blip>
          <a:stretch>
            <a:fillRect/>
          </a:stretch>
        </p:blipFill>
        <p:spPr>
          <a:xfrm>
            <a:off x="6196277" y="1569772"/>
            <a:ext cx="5803901" cy="4660901"/>
          </a:xfrm>
          <a:prstGeom prst="rect">
            <a:avLst/>
          </a:prstGeom>
          <a:ln w="12700">
            <a:miter lim="400000"/>
          </a:ln>
        </p:spPr>
      </p:pic>
      <p:sp>
        <p:nvSpPr>
          <p:cNvPr id="535" name="PeMS sensor network"/>
          <p:cNvSpPr txBox="1"/>
          <p:nvPr/>
        </p:nvSpPr>
        <p:spPr>
          <a:xfrm>
            <a:off x="1747872" y="901220"/>
            <a:ext cx="2859724"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lvl1pPr>
          </a:lstStyle>
          <a:p>
            <a:pPr/>
            <a:r>
              <a:t>PeMS sensor network</a:t>
            </a:r>
          </a:p>
        </p:txBody>
      </p:sp>
      <p:sp>
        <p:nvSpPr>
          <p:cNvPr id="536" name="Heat map of weighted adjacency…"/>
          <p:cNvSpPr txBox="1"/>
          <p:nvPr/>
        </p:nvSpPr>
        <p:spPr>
          <a:xfrm>
            <a:off x="6900650" y="530101"/>
            <a:ext cx="4395154" cy="955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2500"/>
            </a:pPr>
            <a:r>
              <a:t>Heat map of weighted adjacency </a:t>
            </a:r>
          </a:p>
          <a:p>
            <a:pPr algn="ctr">
              <a:defRPr sz="2500"/>
            </a:pPr>
            <a:r>
              <a:t>matrix in PeMSD7(M)</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矩形 193"/>
          <p:cNvSpPr txBox="1"/>
          <p:nvPr/>
        </p:nvSpPr>
        <p:spPr>
          <a:xfrm>
            <a:off x="218925" y="86617"/>
            <a:ext cx="20617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Experiments</a:t>
            </a:r>
          </a:p>
        </p:txBody>
      </p:sp>
      <p:grpSp>
        <p:nvGrpSpPr>
          <p:cNvPr id="546" name="组合 1"/>
          <p:cNvGrpSpPr/>
          <p:nvPr/>
        </p:nvGrpSpPr>
        <p:grpSpPr>
          <a:xfrm>
            <a:off x="10631805" y="5516245"/>
            <a:ext cx="940437" cy="1000761"/>
            <a:chOff x="0" y="0"/>
            <a:chExt cx="940436" cy="1000760"/>
          </a:xfrm>
        </p:grpSpPr>
        <p:sp>
          <p:nvSpPr>
            <p:cNvPr id="541"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545" name="组合 118"/>
            <p:cNvGrpSpPr/>
            <p:nvPr/>
          </p:nvGrpSpPr>
          <p:grpSpPr>
            <a:xfrm>
              <a:off x="183043" y="209574"/>
              <a:ext cx="610317" cy="561091"/>
              <a:chOff x="0" y="0"/>
              <a:chExt cx="610316" cy="561090"/>
            </a:xfrm>
          </p:grpSpPr>
          <p:sp>
            <p:nvSpPr>
              <p:cNvPr id="542"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543"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544"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pic>
        <p:nvPicPr>
          <p:cNvPr id="547" name="图像" descr="图像"/>
          <p:cNvPicPr>
            <a:picLocks noChangeAspect="1"/>
          </p:cNvPicPr>
          <p:nvPr/>
        </p:nvPicPr>
        <p:blipFill>
          <a:blip r:embed="rId3">
            <a:extLst/>
          </a:blip>
          <a:stretch>
            <a:fillRect/>
          </a:stretch>
        </p:blipFill>
        <p:spPr>
          <a:xfrm>
            <a:off x="809131" y="868792"/>
            <a:ext cx="1841501" cy="304801"/>
          </a:xfrm>
          <a:prstGeom prst="rect">
            <a:avLst/>
          </a:prstGeom>
          <a:ln w="12700">
            <a:miter lim="400000"/>
          </a:ln>
        </p:spPr>
      </p:pic>
      <p:pic>
        <p:nvPicPr>
          <p:cNvPr id="548" name="图像" descr="图像"/>
          <p:cNvPicPr>
            <a:picLocks noChangeAspect="1"/>
          </p:cNvPicPr>
          <p:nvPr/>
        </p:nvPicPr>
        <p:blipFill>
          <a:blip r:embed="rId4">
            <a:extLst/>
          </a:blip>
          <a:stretch>
            <a:fillRect/>
          </a:stretch>
        </p:blipFill>
        <p:spPr>
          <a:xfrm>
            <a:off x="2054922" y="1752579"/>
            <a:ext cx="8069456" cy="1971165"/>
          </a:xfrm>
          <a:prstGeom prst="rect">
            <a:avLst/>
          </a:prstGeom>
          <a:ln w="12700">
            <a:miter lim="400000"/>
          </a:ln>
        </p:spPr>
      </p:pic>
      <p:pic>
        <p:nvPicPr>
          <p:cNvPr id="549" name="图像" descr="图像"/>
          <p:cNvPicPr>
            <a:picLocks noChangeAspect="1"/>
          </p:cNvPicPr>
          <p:nvPr/>
        </p:nvPicPr>
        <p:blipFill>
          <a:blip r:embed="rId5">
            <a:extLst/>
          </a:blip>
          <a:stretch>
            <a:fillRect/>
          </a:stretch>
        </p:blipFill>
        <p:spPr>
          <a:xfrm>
            <a:off x="2054922" y="4302730"/>
            <a:ext cx="8069456" cy="1755570"/>
          </a:xfrm>
          <a:prstGeom prst="rect">
            <a:avLst/>
          </a:prstGeom>
          <a:ln w="12700">
            <a:miter lim="400000"/>
          </a:ln>
        </p:spPr>
      </p:pic>
      <p:sp>
        <p:nvSpPr>
          <p:cNvPr id="550" name="速度数据"/>
          <p:cNvSpPr txBox="1"/>
          <p:nvPr/>
        </p:nvSpPr>
        <p:spPr>
          <a:xfrm>
            <a:off x="2111692" y="1258615"/>
            <a:ext cx="10185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速度数据</a:t>
            </a:r>
          </a:p>
        </p:txBody>
      </p:sp>
      <p:sp>
        <p:nvSpPr>
          <p:cNvPr id="551" name="邻接矩阵"/>
          <p:cNvSpPr txBox="1"/>
          <p:nvPr/>
        </p:nvSpPr>
        <p:spPr>
          <a:xfrm>
            <a:off x="2111692" y="3808767"/>
            <a:ext cx="101854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邻接矩阵</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46"/>
                                        </p:tgtEl>
                                        <p:attrNameLst>
                                          <p:attrName>style.visibility</p:attrName>
                                        </p:attrNameLst>
                                      </p:cBhvr>
                                      <p:to>
                                        <p:strVal val="visible"/>
                                      </p:to>
                                    </p:set>
                                    <p:anim calcmode="lin" valueType="num">
                                      <p:cBhvr>
                                        <p:cTn id="7" dur="500" fill="hold"/>
                                        <p:tgtEl>
                                          <p:spTgt spid="546"/>
                                        </p:tgtEl>
                                        <p:attrNameLst>
                                          <p:attrName>ppt_w</p:attrName>
                                        </p:attrNameLst>
                                      </p:cBhvr>
                                      <p:tavLst>
                                        <p:tav tm="0">
                                          <p:val>
                                            <p:fltVal val="0"/>
                                          </p:val>
                                        </p:tav>
                                        <p:tav tm="100000">
                                          <p:val>
                                            <p:strVal val="#ppt_w"/>
                                          </p:val>
                                        </p:tav>
                                      </p:tavLst>
                                    </p:anim>
                                    <p:anim calcmode="lin" valueType="num">
                                      <p:cBhvr>
                                        <p:cTn id="8" dur="500" fill="hold"/>
                                        <p:tgtEl>
                                          <p:spTgt spid="5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6"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矩形 193"/>
          <p:cNvSpPr txBox="1"/>
          <p:nvPr/>
        </p:nvSpPr>
        <p:spPr>
          <a:xfrm>
            <a:off x="218925" y="86617"/>
            <a:ext cx="20617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Experiments</a:t>
            </a:r>
          </a:p>
        </p:txBody>
      </p:sp>
      <p:grpSp>
        <p:nvGrpSpPr>
          <p:cNvPr id="561" name="组合 1"/>
          <p:cNvGrpSpPr/>
          <p:nvPr/>
        </p:nvGrpSpPr>
        <p:grpSpPr>
          <a:xfrm>
            <a:off x="10631805" y="5516245"/>
            <a:ext cx="940437" cy="1000761"/>
            <a:chOff x="0" y="0"/>
            <a:chExt cx="940436" cy="1000760"/>
          </a:xfrm>
        </p:grpSpPr>
        <p:sp>
          <p:nvSpPr>
            <p:cNvPr id="556"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560" name="组合 118"/>
            <p:cNvGrpSpPr/>
            <p:nvPr/>
          </p:nvGrpSpPr>
          <p:grpSpPr>
            <a:xfrm>
              <a:off x="183043" y="209574"/>
              <a:ext cx="610317" cy="561091"/>
              <a:chOff x="0" y="0"/>
              <a:chExt cx="610316" cy="561090"/>
            </a:xfrm>
          </p:grpSpPr>
          <p:sp>
            <p:nvSpPr>
              <p:cNvPr id="557"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558"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559"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pic>
        <p:nvPicPr>
          <p:cNvPr id="562" name="图像" descr="图像"/>
          <p:cNvPicPr>
            <a:picLocks noChangeAspect="1"/>
          </p:cNvPicPr>
          <p:nvPr/>
        </p:nvPicPr>
        <p:blipFill>
          <a:blip r:embed="rId3">
            <a:extLst/>
          </a:blip>
          <a:stretch>
            <a:fillRect/>
          </a:stretch>
        </p:blipFill>
        <p:spPr>
          <a:xfrm>
            <a:off x="612068" y="2567849"/>
            <a:ext cx="9899341" cy="3820078"/>
          </a:xfrm>
          <a:prstGeom prst="rect">
            <a:avLst/>
          </a:prstGeom>
          <a:ln w="12700">
            <a:miter lim="400000"/>
          </a:ln>
        </p:spPr>
      </p:pic>
      <p:sp>
        <p:nvSpPr>
          <p:cNvPr id="563" name="提出的模型在所有三个评估指标中均取得了很好的性能。而且可以很容易地观察到，传统的统计和机器学习方法对于短期预测可能表现良好，但是由于错误累积，记忆问题和缺乏空间信息，它们的长期预测并不准确。"/>
          <p:cNvSpPr txBox="1"/>
          <p:nvPr/>
        </p:nvSpPr>
        <p:spPr>
          <a:xfrm>
            <a:off x="620330" y="946233"/>
            <a:ext cx="10938641" cy="1386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lvl1pPr>
          </a:lstStyle>
          <a:p>
            <a:pPr/>
            <a:r>
              <a:t>提出的模型在所有三个评估指标中均取得了很好的性能。而且可以很容易地观察到，传统的统计和机器学习方法对于短期预测可能表现良好，但是由于错误累积，记忆问题和缺乏空间信息，它们的长期预测并不准确。</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61"/>
                                        </p:tgtEl>
                                        <p:attrNameLst>
                                          <p:attrName>style.visibility</p:attrName>
                                        </p:attrNameLst>
                                      </p:cBhvr>
                                      <p:to>
                                        <p:strVal val="visible"/>
                                      </p:to>
                                    </p:set>
                                    <p:anim calcmode="lin" valueType="num">
                                      <p:cBhvr>
                                        <p:cTn id="7" dur="500" fill="hold"/>
                                        <p:tgtEl>
                                          <p:spTgt spid="561"/>
                                        </p:tgtEl>
                                        <p:attrNameLst>
                                          <p:attrName>ppt_w</p:attrName>
                                        </p:attrNameLst>
                                      </p:cBhvr>
                                      <p:tavLst>
                                        <p:tav tm="0">
                                          <p:val>
                                            <p:fltVal val="0"/>
                                          </p:val>
                                        </p:tav>
                                        <p:tav tm="100000">
                                          <p:val>
                                            <p:strVal val="#ppt_w"/>
                                          </p:val>
                                        </p:tav>
                                      </p:tavLst>
                                    </p:anim>
                                    <p:anim calcmode="lin" valueType="num">
                                      <p:cBhvr>
                                        <p:cTn id="8" dur="500" fill="hold"/>
                                        <p:tgtEl>
                                          <p:spTgt spid="5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1"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矩形 193"/>
          <p:cNvSpPr txBox="1"/>
          <p:nvPr/>
        </p:nvSpPr>
        <p:spPr>
          <a:xfrm>
            <a:off x="218925" y="86617"/>
            <a:ext cx="20617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Experiments</a:t>
            </a:r>
          </a:p>
        </p:txBody>
      </p:sp>
      <p:grpSp>
        <p:nvGrpSpPr>
          <p:cNvPr id="573" name="组合 1"/>
          <p:cNvGrpSpPr/>
          <p:nvPr/>
        </p:nvGrpSpPr>
        <p:grpSpPr>
          <a:xfrm>
            <a:off x="10631805" y="5516245"/>
            <a:ext cx="940437" cy="1000761"/>
            <a:chOff x="0" y="0"/>
            <a:chExt cx="940436" cy="1000760"/>
          </a:xfrm>
        </p:grpSpPr>
        <p:sp>
          <p:nvSpPr>
            <p:cNvPr id="568"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572" name="组合 118"/>
            <p:cNvGrpSpPr/>
            <p:nvPr/>
          </p:nvGrpSpPr>
          <p:grpSpPr>
            <a:xfrm>
              <a:off x="183043" y="209574"/>
              <a:ext cx="610317" cy="561091"/>
              <a:chOff x="0" y="0"/>
              <a:chExt cx="610316" cy="561090"/>
            </a:xfrm>
          </p:grpSpPr>
          <p:sp>
            <p:nvSpPr>
              <p:cNvPr id="569"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570"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571"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574" name="STGCN可以比其他方法更准确地捕获高峰时间趋势。并且它比其他情况更早地发现高峰时间的结束。…"/>
          <p:cNvSpPr txBox="1"/>
          <p:nvPr/>
        </p:nvSpPr>
        <p:spPr>
          <a:xfrm>
            <a:off x="394726" y="656099"/>
            <a:ext cx="11389848" cy="171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300"/>
            </a:pPr>
            <a:r>
              <a:t>STGCN可以比其他方法更准确地捕获高峰时间趋势。并且它比其他情况更早地发现高峰时间的结束。</a:t>
            </a:r>
          </a:p>
          <a:p>
            <a:pPr>
              <a:defRPr sz="2300"/>
            </a:pPr>
            <a:r>
              <a:t>STGCN captures the trend of rush hours more accurately than other methods; and it detects the ending of the rush hours ear- lier than others.</a:t>
            </a:r>
          </a:p>
        </p:txBody>
      </p:sp>
      <p:pic>
        <p:nvPicPr>
          <p:cNvPr id="575" name="图像" descr="图像"/>
          <p:cNvPicPr>
            <a:picLocks noChangeAspect="1"/>
          </p:cNvPicPr>
          <p:nvPr/>
        </p:nvPicPr>
        <p:blipFill>
          <a:blip r:embed="rId3">
            <a:extLst/>
          </a:blip>
          <a:stretch>
            <a:fillRect/>
          </a:stretch>
        </p:blipFill>
        <p:spPr>
          <a:xfrm>
            <a:off x="1152746" y="2374408"/>
            <a:ext cx="9238231" cy="419170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73"/>
                                        </p:tgtEl>
                                        <p:attrNameLst>
                                          <p:attrName>style.visibility</p:attrName>
                                        </p:attrNameLst>
                                      </p:cBhvr>
                                      <p:to>
                                        <p:strVal val="visible"/>
                                      </p:to>
                                    </p:set>
                                    <p:anim calcmode="lin" valueType="num">
                                      <p:cBhvr>
                                        <p:cTn id="7" dur="500" fill="hold"/>
                                        <p:tgtEl>
                                          <p:spTgt spid="573"/>
                                        </p:tgtEl>
                                        <p:attrNameLst>
                                          <p:attrName>ppt_w</p:attrName>
                                        </p:attrNameLst>
                                      </p:cBhvr>
                                      <p:tavLst>
                                        <p:tav tm="0">
                                          <p:val>
                                            <p:fltVal val="0"/>
                                          </p:val>
                                        </p:tav>
                                        <p:tav tm="100000">
                                          <p:val>
                                            <p:strVal val="#ppt_w"/>
                                          </p:val>
                                        </p:tav>
                                      </p:tavLst>
                                    </p:anim>
                                    <p:anim calcmode="lin" valueType="num">
                                      <p:cBhvr>
                                        <p:cTn id="8" dur="500" fill="hold"/>
                                        <p:tgtEl>
                                          <p:spTgt spid="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3"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In the traffic study, fundamental variables of traffic flow, namely speed, volume, etc are typically chosen as indicators to monitor the current status of traffic conditions and to predict the future. Based on the length of prediction, traffic forecast is generally classified into two scales: short-term (5 ∼ 30 min), medium and long term (over 30 min). Most prevalent statistical approaches (for example, linear regression) are able to perform well on short interval forecast. However, due to the uncertainty and complexity of traffic flow, those methods are less effective for relatively long-term predictions."/>
          <p:cNvSpPr txBox="1"/>
          <p:nvPr/>
        </p:nvSpPr>
        <p:spPr>
          <a:xfrm>
            <a:off x="406656" y="3113392"/>
            <a:ext cx="11365988" cy="354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lvl1pPr>
          </a:lstStyle>
          <a:p>
            <a:pPr/>
            <a:r>
              <a:t>In the traffic study, fundamental variables of traffic flow, namely speed, volume, etc are typically chosen as indicators to monitor the current status of traffic conditions and to predict the future. Based on the length of prediction, traffic forecast is generally classified into two scales: short-term (5 ∼ 30 min), medium and long term (over 30 min). Most prevalent statistical approaches (for example, linear regression) are able to perform well on short interval forecast. However, due to the uncertainty and complexity of traffic flow, those methods are less effective for relatively long-term predictions.</a:t>
            </a:r>
          </a:p>
        </p:txBody>
      </p:sp>
      <p:sp>
        <p:nvSpPr>
          <p:cNvPr id="395" name="Problem definition"/>
          <p:cNvSpPr txBox="1"/>
          <p:nvPr/>
        </p:nvSpPr>
        <p:spPr>
          <a:xfrm>
            <a:off x="181417" y="197237"/>
            <a:ext cx="3027173"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Problem definition</a:t>
            </a:r>
          </a:p>
        </p:txBody>
      </p:sp>
      <p:sp>
        <p:nvSpPr>
          <p:cNvPr id="396" name="在交通研究中，通常选择交通流量的基本变量（即速度，流量等）作为指标，以监控交通状况的当前状态并预测未来。根据预测的时长，流量预测通常分为两个等级：短期（5到30分钟），中期和长期（超过30分钟）。大多数流行的统计方法（例如线性回归）都能在短间隔预测中表现良好。但是，由于交通流量的不确定性和复杂性，这些方法在相对长期的预测中效果较差。"/>
          <p:cNvSpPr txBox="1"/>
          <p:nvPr/>
        </p:nvSpPr>
        <p:spPr>
          <a:xfrm>
            <a:off x="406656" y="842515"/>
            <a:ext cx="11365988"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lvl1pPr>
          </a:lstStyle>
          <a:p>
            <a:pPr/>
            <a:r>
              <a:t>在交通研究中，通常选择交通流量的基本变量（即速度，流量等）作为指标，以监控交通状况的当前状态并预测未来。根据预测的时长，流量预测通常分为两个等级：短期（5到30分钟），中期和长期（超过30分钟）。大多数流行的统计方法（例如线性回归）都能在短间隔预测中表现良好。但是，由于交通流量的不确定性和复杂性，这些方法在相对长期的预测中效果较差。</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矩形 193"/>
          <p:cNvSpPr txBox="1"/>
          <p:nvPr/>
        </p:nvSpPr>
        <p:spPr>
          <a:xfrm>
            <a:off x="218925" y="86617"/>
            <a:ext cx="20617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Experiments</a:t>
            </a:r>
          </a:p>
        </p:txBody>
      </p:sp>
      <p:pic>
        <p:nvPicPr>
          <p:cNvPr id="580" name="图像" descr="图像"/>
          <p:cNvPicPr>
            <a:picLocks noChangeAspect="1"/>
          </p:cNvPicPr>
          <p:nvPr/>
        </p:nvPicPr>
        <p:blipFill>
          <a:blip r:embed="rId3">
            <a:extLst/>
          </a:blip>
          <a:stretch>
            <a:fillRect/>
          </a:stretch>
        </p:blipFill>
        <p:spPr>
          <a:xfrm>
            <a:off x="704850" y="3573673"/>
            <a:ext cx="10769600" cy="2362201"/>
          </a:xfrm>
          <a:prstGeom prst="rect">
            <a:avLst/>
          </a:prstGeom>
          <a:ln w="12700">
            <a:miter lim="400000"/>
          </a:ln>
        </p:spPr>
      </p:pic>
      <p:sp>
        <p:nvSpPr>
          <p:cNvPr id="581" name="我们的STGCN模型仅消耗272秒，而RNN型的GCGRU模型在PeMSD7（M）上花费3,824秒。这种训练速度的14倍加速主要受益于应用时间卷积而不是递归结构，它可以实现完全并行的训练，而不是像RNN那样完全依赖链结构。STGCN中的参数数量仅约占GCGRU的三分之二，与FC-LSTM相比，节省了95％以上的参数"/>
          <p:cNvSpPr txBox="1"/>
          <p:nvPr/>
        </p:nvSpPr>
        <p:spPr>
          <a:xfrm>
            <a:off x="857989" y="938808"/>
            <a:ext cx="10463323"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lvl1pPr>
          </a:lstStyle>
          <a:p>
            <a:pPr/>
            <a:r>
              <a:t>我们的STGCN模型仅消耗272秒，而RNN型的GCGRU模型在PeMSD7（M）上花费3,824秒。这种训练速度的14倍加速主要受益于应用时间卷积而不是递归结构，它可以实现完全并行的训练，而不是像RNN那样完全依赖链结构。STGCN中的参数数量仅约占GCGRU的三分之二，与FC-LSTM相比，节省了95％以上的参数</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矩形 193"/>
          <p:cNvSpPr txBox="1"/>
          <p:nvPr/>
        </p:nvSpPr>
        <p:spPr>
          <a:xfrm>
            <a:off x="218925" y="86617"/>
            <a:ext cx="20617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Experiments</a:t>
            </a:r>
          </a:p>
        </p:txBody>
      </p:sp>
      <p:pic>
        <p:nvPicPr>
          <p:cNvPr id="586" name="learning_rate.png" descr="learning_rate.png"/>
          <p:cNvPicPr>
            <a:picLocks noChangeAspect="1"/>
          </p:cNvPicPr>
          <p:nvPr/>
        </p:nvPicPr>
        <p:blipFill>
          <a:blip r:embed="rId3">
            <a:extLst/>
          </a:blip>
          <a:stretch>
            <a:fillRect/>
          </a:stretch>
        </p:blipFill>
        <p:spPr>
          <a:xfrm>
            <a:off x="797581" y="897445"/>
            <a:ext cx="10584138" cy="470964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矩形 193"/>
          <p:cNvSpPr txBox="1"/>
          <p:nvPr/>
        </p:nvSpPr>
        <p:spPr>
          <a:xfrm>
            <a:off x="218925" y="86617"/>
            <a:ext cx="2061719"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Experiments</a:t>
            </a:r>
          </a:p>
        </p:txBody>
      </p:sp>
      <p:pic>
        <p:nvPicPr>
          <p:cNvPr id="591" name="图像" descr="图像"/>
          <p:cNvPicPr>
            <a:picLocks noChangeAspect="1"/>
          </p:cNvPicPr>
          <p:nvPr/>
        </p:nvPicPr>
        <p:blipFill>
          <a:blip r:embed="rId3">
            <a:extLst/>
          </a:blip>
          <a:stretch>
            <a:fillRect/>
          </a:stretch>
        </p:blipFill>
        <p:spPr>
          <a:xfrm>
            <a:off x="742266" y="1538885"/>
            <a:ext cx="10481769" cy="468817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TextBox 6"/>
          <p:cNvSpPr txBox="1"/>
          <p:nvPr/>
        </p:nvSpPr>
        <p:spPr>
          <a:xfrm>
            <a:off x="3774897" y="2574172"/>
            <a:ext cx="4629506" cy="1361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pc="300" sz="7200">
                <a:ln w="11430" cap="flat">
                  <a:solidFill>
                    <a:srgbClr val="F4F6F9"/>
                  </a:solidFill>
                  <a:prstDash val="solid"/>
                  <a:miter lim="800000"/>
                </a:ln>
                <a:gradFill flip="none" rotWithShape="1">
                  <a:gsLst>
                    <a:gs pos="10000">
                      <a:srgbClr val="6098ED"/>
                    </a:gs>
                    <a:gs pos="75000">
                      <a:srgbClr val="265C9E"/>
                    </a:gs>
                  </a:gsLst>
                  <a:lin ang="5400000" scaled="0"/>
                </a:gradFill>
                <a:latin typeface="YuppySC-Regular"/>
                <a:ea typeface="YuppySC-Regular"/>
                <a:cs typeface="YuppySC-Regular"/>
                <a:sym typeface="YuppySC-Regular"/>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2200"/>
                                  </p:stCondLst>
                                  <p:iterate type="el" backwards="0">
                                    <p:tmAbs val="0"/>
                                  </p:iterate>
                                  <p:childTnLst>
                                    <p:set>
                                      <p:cBhvr>
                                        <p:cTn id="6" fill="hold"/>
                                        <p:tgtEl>
                                          <p:spTgt spid="595"/>
                                        </p:tgtEl>
                                        <p:attrNameLst>
                                          <p:attrName>style.visibility</p:attrName>
                                        </p:attrNameLst>
                                      </p:cBhvr>
                                      <p:to>
                                        <p:strVal val="visible"/>
                                      </p:to>
                                    </p:set>
                                    <p:animEffect filter="wipe(left)" transition="in">
                                      <p:cBhvr>
                                        <p:cTn id="7" dur="500"/>
                                        <p:tgtEl>
                                          <p:spTgt spid="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5"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前人工作"/>
          <p:cNvSpPr txBox="1"/>
          <p:nvPr/>
        </p:nvSpPr>
        <p:spPr>
          <a:xfrm>
            <a:off x="181417" y="197237"/>
            <a:ext cx="1628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前人工作</a:t>
            </a:r>
          </a:p>
        </p:txBody>
      </p:sp>
      <p:pic>
        <p:nvPicPr>
          <p:cNvPr id="401" name="图像" descr="图像"/>
          <p:cNvPicPr>
            <a:picLocks noChangeAspect="1"/>
          </p:cNvPicPr>
          <p:nvPr/>
        </p:nvPicPr>
        <p:blipFill>
          <a:blip r:embed="rId3">
            <a:extLst/>
          </a:blip>
          <a:stretch>
            <a:fillRect/>
          </a:stretch>
        </p:blipFill>
        <p:spPr>
          <a:xfrm>
            <a:off x="346627" y="620595"/>
            <a:ext cx="11040604" cy="2240835"/>
          </a:xfrm>
          <a:prstGeom prst="rect">
            <a:avLst/>
          </a:prstGeom>
          <a:ln w="12700">
            <a:miter lim="400000"/>
          </a:ln>
        </p:spPr>
      </p:pic>
      <p:pic>
        <p:nvPicPr>
          <p:cNvPr id="402" name="图像" descr="图像"/>
          <p:cNvPicPr>
            <a:picLocks noChangeAspect="1"/>
          </p:cNvPicPr>
          <p:nvPr/>
        </p:nvPicPr>
        <p:blipFill>
          <a:blip r:embed="rId4">
            <a:extLst/>
          </a:blip>
          <a:stretch>
            <a:fillRect/>
          </a:stretch>
        </p:blipFill>
        <p:spPr>
          <a:xfrm>
            <a:off x="332972" y="2984049"/>
            <a:ext cx="4057720" cy="3680988"/>
          </a:xfrm>
          <a:prstGeom prst="rect">
            <a:avLst/>
          </a:prstGeom>
          <a:ln w="12700">
            <a:miter lim="400000"/>
          </a:ln>
        </p:spPr>
      </p:pic>
      <p:pic>
        <p:nvPicPr>
          <p:cNvPr id="403" name="图像" descr="图像"/>
          <p:cNvPicPr>
            <a:picLocks noChangeAspect="1"/>
          </p:cNvPicPr>
          <p:nvPr/>
        </p:nvPicPr>
        <p:blipFill>
          <a:blip r:embed="rId5">
            <a:extLst/>
          </a:blip>
          <a:stretch>
            <a:fillRect/>
          </a:stretch>
        </p:blipFill>
        <p:spPr>
          <a:xfrm>
            <a:off x="4959919" y="3643865"/>
            <a:ext cx="7084064" cy="23613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12" name="组合 1"/>
          <p:cNvGrpSpPr/>
          <p:nvPr/>
        </p:nvGrpSpPr>
        <p:grpSpPr>
          <a:xfrm>
            <a:off x="10631805" y="5516245"/>
            <a:ext cx="940437" cy="1000761"/>
            <a:chOff x="0" y="0"/>
            <a:chExt cx="940436" cy="1000760"/>
          </a:xfrm>
        </p:grpSpPr>
        <p:sp>
          <p:nvSpPr>
            <p:cNvPr id="407"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411" name="组合 118"/>
            <p:cNvGrpSpPr/>
            <p:nvPr/>
          </p:nvGrpSpPr>
          <p:grpSpPr>
            <a:xfrm>
              <a:off x="183043" y="209574"/>
              <a:ext cx="610317" cy="561091"/>
              <a:chOff x="0" y="0"/>
              <a:chExt cx="610316" cy="561090"/>
            </a:xfrm>
          </p:grpSpPr>
          <p:sp>
            <p:nvSpPr>
              <p:cNvPr id="408"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09"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10"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413" name="本篇论文提出的解决方法"/>
          <p:cNvSpPr txBox="1"/>
          <p:nvPr/>
        </p:nvSpPr>
        <p:spPr>
          <a:xfrm>
            <a:off x="181417" y="197237"/>
            <a:ext cx="4295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本篇论文提出的解决方法</a:t>
            </a:r>
          </a:p>
        </p:txBody>
      </p:sp>
      <p:pic>
        <p:nvPicPr>
          <p:cNvPr id="414" name="图像" descr="图像"/>
          <p:cNvPicPr>
            <a:picLocks noChangeAspect="1"/>
          </p:cNvPicPr>
          <p:nvPr/>
        </p:nvPicPr>
        <p:blipFill>
          <a:blip r:embed="rId3">
            <a:extLst/>
          </a:blip>
          <a:stretch>
            <a:fillRect/>
          </a:stretch>
        </p:blipFill>
        <p:spPr>
          <a:xfrm>
            <a:off x="-58486" y="1177322"/>
            <a:ext cx="12296272" cy="45033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12"/>
                                        </p:tgtEl>
                                        <p:attrNameLst>
                                          <p:attrName>style.visibility</p:attrName>
                                        </p:attrNameLst>
                                      </p:cBhvr>
                                      <p:to>
                                        <p:strVal val="visible"/>
                                      </p:to>
                                    </p:set>
                                    <p:anim calcmode="lin" valueType="num">
                                      <p:cBhvr>
                                        <p:cTn id="7" dur="500" fill="hold"/>
                                        <p:tgtEl>
                                          <p:spTgt spid="412"/>
                                        </p:tgtEl>
                                        <p:attrNameLst>
                                          <p:attrName>ppt_w</p:attrName>
                                        </p:attrNameLst>
                                      </p:cBhvr>
                                      <p:tavLst>
                                        <p:tav tm="0">
                                          <p:val>
                                            <p:fltVal val="0"/>
                                          </p:val>
                                        </p:tav>
                                        <p:tav tm="100000">
                                          <p:val>
                                            <p:strVal val="#ppt_w"/>
                                          </p:val>
                                        </p:tav>
                                      </p:tavLst>
                                    </p:anim>
                                    <p:anim calcmode="lin" valueType="num">
                                      <p:cBhvr>
                                        <p:cTn id="8" dur="500" fill="hold"/>
                                        <p:tgtEl>
                                          <p:spTgt spid="4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2"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本篇论文提出的解决方法"/>
          <p:cNvSpPr txBox="1"/>
          <p:nvPr/>
        </p:nvSpPr>
        <p:spPr>
          <a:xfrm>
            <a:off x="181417" y="197237"/>
            <a:ext cx="4295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本篇论文提出的解决方法</a:t>
            </a:r>
          </a:p>
        </p:txBody>
      </p:sp>
      <p:pic>
        <p:nvPicPr>
          <p:cNvPr id="419" name="图像" descr="图像"/>
          <p:cNvPicPr>
            <a:picLocks noChangeAspect="1"/>
          </p:cNvPicPr>
          <p:nvPr/>
        </p:nvPicPr>
        <p:blipFill>
          <a:blip r:embed="rId3">
            <a:extLst/>
          </a:blip>
          <a:stretch>
            <a:fillRect/>
          </a:stretch>
        </p:blipFill>
        <p:spPr>
          <a:xfrm>
            <a:off x="545815" y="1351580"/>
            <a:ext cx="4485072" cy="4396492"/>
          </a:xfrm>
          <a:prstGeom prst="rect">
            <a:avLst/>
          </a:prstGeom>
          <a:ln w="12700">
            <a:miter lim="400000"/>
          </a:ln>
        </p:spPr>
      </p:pic>
      <p:pic>
        <p:nvPicPr>
          <p:cNvPr id="420" name="IMG_3217.jpeg" descr="IMG_3217.jpeg"/>
          <p:cNvPicPr>
            <a:picLocks noChangeAspect="1"/>
          </p:cNvPicPr>
          <p:nvPr/>
        </p:nvPicPr>
        <p:blipFill>
          <a:blip r:embed="rId4">
            <a:extLst/>
          </a:blip>
          <a:stretch>
            <a:fillRect/>
          </a:stretch>
        </p:blipFill>
        <p:spPr>
          <a:xfrm>
            <a:off x="5877216" y="1302544"/>
            <a:ext cx="5925568" cy="449456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本篇论文提出的解决方法"/>
          <p:cNvSpPr txBox="1"/>
          <p:nvPr/>
        </p:nvSpPr>
        <p:spPr>
          <a:xfrm>
            <a:off x="181417" y="197237"/>
            <a:ext cx="4295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本篇论文提出的解决方法</a:t>
            </a:r>
          </a:p>
        </p:txBody>
      </p:sp>
      <p:pic>
        <p:nvPicPr>
          <p:cNvPr id="425" name="IMG_3217.jpeg" descr="IMG_3217.jpeg"/>
          <p:cNvPicPr>
            <a:picLocks noChangeAspect="1"/>
          </p:cNvPicPr>
          <p:nvPr/>
        </p:nvPicPr>
        <p:blipFill>
          <a:blip r:embed="rId3">
            <a:extLst/>
          </a:blip>
          <a:stretch>
            <a:fillRect/>
          </a:stretch>
        </p:blipFill>
        <p:spPr>
          <a:xfrm>
            <a:off x="5877216" y="1302544"/>
            <a:ext cx="5925568" cy="4494564"/>
          </a:xfrm>
          <a:prstGeom prst="rect">
            <a:avLst/>
          </a:prstGeom>
          <a:ln w="12700">
            <a:miter lim="400000"/>
          </a:ln>
        </p:spPr>
      </p:pic>
      <p:pic>
        <p:nvPicPr>
          <p:cNvPr id="426" name="图像" descr="图像"/>
          <p:cNvPicPr>
            <a:picLocks noChangeAspect="1"/>
          </p:cNvPicPr>
          <p:nvPr/>
        </p:nvPicPr>
        <p:blipFill>
          <a:blip r:embed="rId4">
            <a:extLst/>
          </a:blip>
          <a:stretch>
            <a:fillRect/>
          </a:stretch>
        </p:blipFill>
        <p:spPr>
          <a:xfrm>
            <a:off x="208087" y="2061589"/>
            <a:ext cx="5341699" cy="27348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本篇论文提出的解决方法"/>
          <p:cNvSpPr txBox="1"/>
          <p:nvPr/>
        </p:nvSpPr>
        <p:spPr>
          <a:xfrm>
            <a:off x="181417" y="197237"/>
            <a:ext cx="4295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本篇论文提出的解决方法</a:t>
            </a:r>
          </a:p>
        </p:txBody>
      </p:sp>
      <p:pic>
        <p:nvPicPr>
          <p:cNvPr id="431" name="IMG_3218.jpeg" descr="IMG_3218.jpeg"/>
          <p:cNvPicPr>
            <a:picLocks noChangeAspect="1"/>
          </p:cNvPicPr>
          <p:nvPr/>
        </p:nvPicPr>
        <p:blipFill>
          <a:blip r:embed="rId3">
            <a:extLst/>
          </a:blip>
          <a:stretch>
            <a:fillRect/>
          </a:stretch>
        </p:blipFill>
        <p:spPr>
          <a:xfrm>
            <a:off x="533940" y="1435016"/>
            <a:ext cx="11111420" cy="450671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40" name="组合 1"/>
          <p:cNvGrpSpPr/>
          <p:nvPr/>
        </p:nvGrpSpPr>
        <p:grpSpPr>
          <a:xfrm>
            <a:off x="10631805" y="5516245"/>
            <a:ext cx="940437" cy="1000761"/>
            <a:chOff x="0" y="0"/>
            <a:chExt cx="940436" cy="1000760"/>
          </a:xfrm>
        </p:grpSpPr>
        <p:sp>
          <p:nvSpPr>
            <p:cNvPr id="435"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439" name="组合 118"/>
            <p:cNvGrpSpPr/>
            <p:nvPr/>
          </p:nvGrpSpPr>
          <p:grpSpPr>
            <a:xfrm>
              <a:off x="183043" y="209574"/>
              <a:ext cx="610317" cy="561091"/>
              <a:chOff x="0" y="0"/>
              <a:chExt cx="610316" cy="561090"/>
            </a:xfrm>
          </p:grpSpPr>
          <p:sp>
            <p:nvSpPr>
              <p:cNvPr id="436"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37"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38"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pic>
        <p:nvPicPr>
          <p:cNvPr id="441" name="图像" descr="图像"/>
          <p:cNvPicPr>
            <a:picLocks noChangeAspect="1"/>
          </p:cNvPicPr>
          <p:nvPr/>
        </p:nvPicPr>
        <p:blipFill>
          <a:blip r:embed="rId3">
            <a:extLst/>
          </a:blip>
          <a:stretch>
            <a:fillRect/>
          </a:stretch>
        </p:blipFill>
        <p:spPr>
          <a:xfrm>
            <a:off x="1725231" y="40878"/>
            <a:ext cx="8427454" cy="6776129"/>
          </a:xfrm>
          <a:prstGeom prst="rect">
            <a:avLst/>
          </a:prstGeom>
          <a:ln w="12700">
            <a:miter lim="400000"/>
          </a:ln>
        </p:spPr>
      </p:pic>
      <p:sp>
        <p:nvSpPr>
          <p:cNvPr id="442" name="本篇论文提出的解决方法"/>
          <p:cNvSpPr txBox="1"/>
          <p:nvPr/>
        </p:nvSpPr>
        <p:spPr>
          <a:xfrm>
            <a:off x="181417" y="197237"/>
            <a:ext cx="4295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本篇论文提出的解决方法</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40"/>
                                        </p:tgtEl>
                                        <p:attrNameLst>
                                          <p:attrName>style.visibility</p:attrName>
                                        </p:attrNameLst>
                                      </p:cBhvr>
                                      <p:to>
                                        <p:strVal val="visible"/>
                                      </p:to>
                                    </p:set>
                                    <p:anim calcmode="lin" valueType="num">
                                      <p:cBhvr>
                                        <p:cTn id="7" dur="500" fill="hold"/>
                                        <p:tgtEl>
                                          <p:spTgt spid="440"/>
                                        </p:tgtEl>
                                        <p:attrNameLst>
                                          <p:attrName>ppt_w</p:attrName>
                                        </p:attrNameLst>
                                      </p:cBhvr>
                                      <p:tavLst>
                                        <p:tav tm="0">
                                          <p:val>
                                            <p:fltVal val="0"/>
                                          </p:val>
                                        </p:tav>
                                        <p:tav tm="100000">
                                          <p:val>
                                            <p:strVal val="#ppt_w"/>
                                          </p:val>
                                        </p:tav>
                                      </p:tavLst>
                                    </p:anim>
                                    <p:anim calcmode="lin" valueType="num">
                                      <p:cBhvr>
                                        <p:cTn id="8" dur="500" fill="hold"/>
                                        <p:tgtEl>
                                          <p:spTgt spid="4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0"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51" name="组合 1"/>
          <p:cNvGrpSpPr/>
          <p:nvPr/>
        </p:nvGrpSpPr>
        <p:grpSpPr>
          <a:xfrm>
            <a:off x="10631805" y="5516245"/>
            <a:ext cx="940437" cy="1000761"/>
            <a:chOff x="0" y="0"/>
            <a:chExt cx="940436" cy="1000760"/>
          </a:xfrm>
        </p:grpSpPr>
        <p:sp>
          <p:nvSpPr>
            <p:cNvPr id="446" name="椭圆 2"/>
            <p:cNvSpPr/>
            <p:nvPr/>
          </p:nvSpPr>
          <p:spPr>
            <a:xfrm>
              <a:off x="-1" y="-1"/>
              <a:ext cx="940438" cy="1000762"/>
            </a:xfrm>
            <a:prstGeom prst="ellipse">
              <a:avLst/>
            </a:prstGeom>
            <a:solidFill>
              <a:srgbClr val="EEEEEE"/>
            </a:solidFill>
            <a:ln w="25400" cap="flat">
              <a:solidFill>
                <a:srgbClr val="FFFFFF"/>
              </a:solidFill>
              <a:prstDash val="solid"/>
              <a:round/>
            </a:ln>
            <a:effectLst>
              <a:outerShdw sx="100000" sy="100000" kx="0" ky="0" algn="b" rotWithShape="0" blurRad="50800" dist="38100" dir="13500000">
                <a:srgbClr val="000000">
                  <a:alpha val="40000"/>
                </a:srgbClr>
              </a:outerShdw>
            </a:effectLst>
          </p:spPr>
          <p:txBody>
            <a:bodyPr wrap="square" lIns="45719" tIns="45719" rIns="45719" bIns="45719" numCol="1" anchor="ctr">
              <a:noAutofit/>
            </a:bodyPr>
            <a:lstStyle/>
            <a:p>
              <a:pPr algn="ctr">
                <a:defRPr sz="1400">
                  <a:solidFill>
                    <a:srgbClr val="FFFFFF"/>
                  </a:solidFill>
                </a:defRPr>
              </a:pPr>
            </a:p>
          </p:txBody>
        </p:sp>
        <p:grpSp>
          <p:nvGrpSpPr>
            <p:cNvPr id="450" name="组合 118"/>
            <p:cNvGrpSpPr/>
            <p:nvPr/>
          </p:nvGrpSpPr>
          <p:grpSpPr>
            <a:xfrm>
              <a:off x="183043" y="209574"/>
              <a:ext cx="610317" cy="561091"/>
              <a:chOff x="0" y="0"/>
              <a:chExt cx="610316" cy="561090"/>
            </a:xfrm>
          </p:grpSpPr>
          <p:sp>
            <p:nvSpPr>
              <p:cNvPr id="447" name="Freeform 301"/>
              <p:cNvSpPr/>
              <p:nvPr/>
            </p:nvSpPr>
            <p:spPr>
              <a:xfrm>
                <a:off x="201866" y="126438"/>
                <a:ext cx="408451" cy="434653"/>
              </a:xfrm>
              <a:custGeom>
                <a:avLst/>
                <a:gdLst/>
                <a:ahLst/>
                <a:cxnLst>
                  <a:cxn ang="0">
                    <a:pos x="wd2" y="hd2"/>
                  </a:cxn>
                  <a:cxn ang="5400000">
                    <a:pos x="wd2" y="hd2"/>
                  </a:cxn>
                  <a:cxn ang="10800000">
                    <a:pos x="wd2" y="hd2"/>
                  </a:cxn>
                  <a:cxn ang="16200000">
                    <a:pos x="wd2" y="hd2"/>
                  </a:cxn>
                </a:cxnLst>
                <a:rect l="0" t="0" r="r" b="b"/>
                <a:pathLst>
                  <a:path w="21374" h="21374" fill="norm" stroke="1" extrusionOk="0">
                    <a:moveTo>
                      <a:pt x="2234" y="4988"/>
                    </a:moveTo>
                    <a:cubicBezTo>
                      <a:pt x="2979" y="5360"/>
                      <a:pt x="2607" y="6477"/>
                      <a:pt x="2607" y="6850"/>
                    </a:cubicBezTo>
                    <a:cubicBezTo>
                      <a:pt x="2607" y="7222"/>
                      <a:pt x="1862" y="7222"/>
                      <a:pt x="1490" y="7222"/>
                    </a:cubicBezTo>
                    <a:cubicBezTo>
                      <a:pt x="745" y="7222"/>
                      <a:pt x="0" y="7595"/>
                      <a:pt x="0" y="8340"/>
                    </a:cubicBezTo>
                    <a:cubicBezTo>
                      <a:pt x="0" y="9084"/>
                      <a:pt x="0" y="9829"/>
                      <a:pt x="745" y="9829"/>
                    </a:cubicBezTo>
                    <a:cubicBezTo>
                      <a:pt x="1117" y="10202"/>
                      <a:pt x="1862" y="10946"/>
                      <a:pt x="1862" y="11319"/>
                    </a:cubicBezTo>
                    <a:cubicBezTo>
                      <a:pt x="1862" y="11691"/>
                      <a:pt x="1490" y="12064"/>
                      <a:pt x="745" y="12436"/>
                    </a:cubicBezTo>
                    <a:cubicBezTo>
                      <a:pt x="372" y="12436"/>
                      <a:pt x="0" y="13181"/>
                      <a:pt x="372" y="13926"/>
                    </a:cubicBezTo>
                    <a:cubicBezTo>
                      <a:pt x="372" y="14671"/>
                      <a:pt x="1117" y="15415"/>
                      <a:pt x="1862" y="15043"/>
                    </a:cubicBezTo>
                    <a:cubicBezTo>
                      <a:pt x="2234" y="15043"/>
                      <a:pt x="2979" y="15043"/>
                      <a:pt x="2979" y="15415"/>
                    </a:cubicBezTo>
                    <a:cubicBezTo>
                      <a:pt x="3352" y="15415"/>
                      <a:pt x="3352" y="16533"/>
                      <a:pt x="2979" y="16905"/>
                    </a:cubicBezTo>
                    <a:cubicBezTo>
                      <a:pt x="2607" y="17277"/>
                      <a:pt x="2607" y="18395"/>
                      <a:pt x="3352" y="18767"/>
                    </a:cubicBezTo>
                    <a:cubicBezTo>
                      <a:pt x="4097" y="19140"/>
                      <a:pt x="4841" y="19512"/>
                      <a:pt x="5214" y="18767"/>
                    </a:cubicBezTo>
                    <a:cubicBezTo>
                      <a:pt x="5586" y="18395"/>
                      <a:pt x="6703" y="18767"/>
                      <a:pt x="6703" y="18767"/>
                    </a:cubicBezTo>
                    <a:cubicBezTo>
                      <a:pt x="7076" y="18767"/>
                      <a:pt x="7448" y="19512"/>
                      <a:pt x="7076" y="19884"/>
                    </a:cubicBezTo>
                    <a:cubicBezTo>
                      <a:pt x="7076" y="20629"/>
                      <a:pt x="7448" y="21002"/>
                      <a:pt x="8193" y="21374"/>
                    </a:cubicBezTo>
                    <a:cubicBezTo>
                      <a:pt x="9310" y="21374"/>
                      <a:pt x="9683" y="21002"/>
                      <a:pt x="10055" y="20629"/>
                    </a:cubicBezTo>
                    <a:cubicBezTo>
                      <a:pt x="10055" y="19884"/>
                      <a:pt x="11172" y="19512"/>
                      <a:pt x="11545" y="19512"/>
                    </a:cubicBezTo>
                    <a:cubicBezTo>
                      <a:pt x="11545" y="19512"/>
                      <a:pt x="12290" y="19884"/>
                      <a:pt x="12290" y="20629"/>
                    </a:cubicBezTo>
                    <a:cubicBezTo>
                      <a:pt x="12662" y="21002"/>
                      <a:pt x="13407" y="21374"/>
                      <a:pt x="14152" y="21002"/>
                    </a:cubicBezTo>
                    <a:cubicBezTo>
                      <a:pt x="14897" y="21002"/>
                      <a:pt x="15269" y="20257"/>
                      <a:pt x="14897" y="19512"/>
                    </a:cubicBezTo>
                    <a:cubicBezTo>
                      <a:pt x="14897" y="19140"/>
                      <a:pt x="15641" y="18022"/>
                      <a:pt x="15641" y="18022"/>
                    </a:cubicBezTo>
                    <a:cubicBezTo>
                      <a:pt x="16014" y="17650"/>
                      <a:pt x="16386" y="18022"/>
                      <a:pt x="17131" y="18395"/>
                    </a:cubicBezTo>
                    <a:cubicBezTo>
                      <a:pt x="17503" y="18767"/>
                      <a:pt x="18248" y="18767"/>
                      <a:pt x="18621" y="18022"/>
                    </a:cubicBezTo>
                    <a:cubicBezTo>
                      <a:pt x="19366" y="17277"/>
                      <a:pt x="19366" y="16533"/>
                      <a:pt x="18993" y="16160"/>
                    </a:cubicBezTo>
                    <a:cubicBezTo>
                      <a:pt x="18621" y="15788"/>
                      <a:pt x="18621" y="14671"/>
                      <a:pt x="18621" y="14671"/>
                    </a:cubicBezTo>
                    <a:cubicBezTo>
                      <a:pt x="18993" y="14298"/>
                      <a:pt x="19366" y="13926"/>
                      <a:pt x="20110" y="14298"/>
                    </a:cubicBezTo>
                    <a:cubicBezTo>
                      <a:pt x="20483" y="14298"/>
                      <a:pt x="21228" y="13926"/>
                      <a:pt x="21228" y="12808"/>
                    </a:cubicBezTo>
                    <a:cubicBezTo>
                      <a:pt x="21600" y="12064"/>
                      <a:pt x="21228" y="11319"/>
                      <a:pt x="20483" y="11319"/>
                    </a:cubicBezTo>
                    <a:cubicBezTo>
                      <a:pt x="20110" y="11319"/>
                      <a:pt x="19738" y="10202"/>
                      <a:pt x="19366" y="9829"/>
                    </a:cubicBezTo>
                    <a:cubicBezTo>
                      <a:pt x="19366" y="9457"/>
                      <a:pt x="20110" y="9084"/>
                      <a:pt x="20483" y="9084"/>
                    </a:cubicBezTo>
                    <a:cubicBezTo>
                      <a:pt x="20855" y="8712"/>
                      <a:pt x="21228" y="7967"/>
                      <a:pt x="20855" y="7222"/>
                    </a:cubicBezTo>
                    <a:cubicBezTo>
                      <a:pt x="20855" y="6477"/>
                      <a:pt x="20110" y="6105"/>
                      <a:pt x="19738" y="6477"/>
                    </a:cubicBezTo>
                    <a:cubicBezTo>
                      <a:pt x="18993" y="6477"/>
                      <a:pt x="18248" y="5733"/>
                      <a:pt x="17876" y="5733"/>
                    </a:cubicBezTo>
                    <a:cubicBezTo>
                      <a:pt x="17876" y="5360"/>
                      <a:pt x="17876" y="4615"/>
                      <a:pt x="18248" y="4243"/>
                    </a:cubicBezTo>
                    <a:cubicBezTo>
                      <a:pt x="18621" y="3871"/>
                      <a:pt x="18621" y="3126"/>
                      <a:pt x="17876" y="2753"/>
                    </a:cubicBezTo>
                    <a:cubicBezTo>
                      <a:pt x="17503" y="2008"/>
                      <a:pt x="16759" y="2008"/>
                      <a:pt x="16386" y="2381"/>
                    </a:cubicBezTo>
                    <a:cubicBezTo>
                      <a:pt x="15641" y="2753"/>
                      <a:pt x="14897" y="2753"/>
                      <a:pt x="14524" y="2753"/>
                    </a:cubicBezTo>
                    <a:cubicBezTo>
                      <a:pt x="14152" y="2381"/>
                      <a:pt x="14152" y="2008"/>
                      <a:pt x="14152" y="1264"/>
                    </a:cubicBezTo>
                    <a:cubicBezTo>
                      <a:pt x="14152" y="891"/>
                      <a:pt x="13779" y="146"/>
                      <a:pt x="13034" y="146"/>
                    </a:cubicBezTo>
                    <a:cubicBezTo>
                      <a:pt x="12290" y="-226"/>
                      <a:pt x="11545" y="146"/>
                      <a:pt x="11172" y="891"/>
                    </a:cubicBezTo>
                    <a:cubicBezTo>
                      <a:pt x="11172" y="1264"/>
                      <a:pt x="10428" y="1636"/>
                      <a:pt x="10055" y="1636"/>
                    </a:cubicBezTo>
                    <a:cubicBezTo>
                      <a:pt x="9683" y="2008"/>
                      <a:pt x="9310" y="1264"/>
                      <a:pt x="8938" y="891"/>
                    </a:cubicBezTo>
                    <a:cubicBezTo>
                      <a:pt x="8938" y="146"/>
                      <a:pt x="8193" y="146"/>
                      <a:pt x="7448" y="146"/>
                    </a:cubicBezTo>
                    <a:cubicBezTo>
                      <a:pt x="6703" y="519"/>
                      <a:pt x="5959" y="1264"/>
                      <a:pt x="6331" y="1636"/>
                    </a:cubicBezTo>
                    <a:cubicBezTo>
                      <a:pt x="6331" y="2381"/>
                      <a:pt x="5959" y="3126"/>
                      <a:pt x="5586" y="3498"/>
                    </a:cubicBezTo>
                    <a:cubicBezTo>
                      <a:pt x="5214" y="3498"/>
                      <a:pt x="4841" y="3498"/>
                      <a:pt x="4469" y="3126"/>
                    </a:cubicBezTo>
                    <a:cubicBezTo>
                      <a:pt x="3724" y="2753"/>
                      <a:pt x="2979" y="2753"/>
                      <a:pt x="2607" y="3498"/>
                    </a:cubicBezTo>
                    <a:cubicBezTo>
                      <a:pt x="2234" y="3871"/>
                      <a:pt x="1862" y="4615"/>
                      <a:pt x="2234" y="4988"/>
                    </a:cubicBezTo>
                    <a:close/>
                    <a:moveTo>
                      <a:pt x="8566" y="4615"/>
                    </a:moveTo>
                    <a:cubicBezTo>
                      <a:pt x="11917" y="3498"/>
                      <a:pt x="15641" y="5360"/>
                      <a:pt x="16759" y="8712"/>
                    </a:cubicBezTo>
                    <a:cubicBezTo>
                      <a:pt x="17503" y="12064"/>
                      <a:pt x="16014" y="15415"/>
                      <a:pt x="12662" y="16533"/>
                    </a:cubicBezTo>
                    <a:cubicBezTo>
                      <a:pt x="9310" y="17650"/>
                      <a:pt x="5586" y="15788"/>
                      <a:pt x="4841" y="12436"/>
                    </a:cubicBezTo>
                    <a:cubicBezTo>
                      <a:pt x="3724" y="9457"/>
                      <a:pt x="5586" y="5733"/>
                      <a:pt x="8566" y="4615"/>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48" name="Freeform 302"/>
              <p:cNvSpPr/>
              <p:nvPr/>
            </p:nvSpPr>
            <p:spPr>
              <a:xfrm>
                <a:off x="0" y="0"/>
                <a:ext cx="265140" cy="282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35" y="5254"/>
                    </a:moveTo>
                    <a:cubicBezTo>
                      <a:pt x="2919" y="5254"/>
                      <a:pt x="2919" y="6422"/>
                      <a:pt x="2919" y="7005"/>
                    </a:cubicBezTo>
                    <a:cubicBezTo>
                      <a:pt x="2335" y="7005"/>
                      <a:pt x="1751" y="7005"/>
                      <a:pt x="1168" y="7005"/>
                    </a:cubicBezTo>
                    <a:cubicBezTo>
                      <a:pt x="584" y="7005"/>
                      <a:pt x="0" y="7589"/>
                      <a:pt x="0" y="8173"/>
                    </a:cubicBezTo>
                    <a:cubicBezTo>
                      <a:pt x="0" y="9341"/>
                      <a:pt x="0" y="9924"/>
                      <a:pt x="584" y="9924"/>
                    </a:cubicBezTo>
                    <a:cubicBezTo>
                      <a:pt x="1168" y="9924"/>
                      <a:pt x="1751" y="11092"/>
                      <a:pt x="1751" y="11676"/>
                    </a:cubicBezTo>
                    <a:cubicBezTo>
                      <a:pt x="1751" y="11676"/>
                      <a:pt x="1168" y="12259"/>
                      <a:pt x="1168" y="12259"/>
                    </a:cubicBezTo>
                    <a:cubicBezTo>
                      <a:pt x="584" y="12259"/>
                      <a:pt x="0" y="13427"/>
                      <a:pt x="584" y="14011"/>
                    </a:cubicBezTo>
                    <a:cubicBezTo>
                      <a:pt x="584" y="14595"/>
                      <a:pt x="1168" y="15178"/>
                      <a:pt x="1751" y="15178"/>
                    </a:cubicBezTo>
                    <a:cubicBezTo>
                      <a:pt x="2335" y="15178"/>
                      <a:pt x="2919" y="15178"/>
                      <a:pt x="2919" y="15178"/>
                    </a:cubicBezTo>
                    <a:cubicBezTo>
                      <a:pt x="3503" y="15762"/>
                      <a:pt x="3503" y="16346"/>
                      <a:pt x="2919" y="16930"/>
                    </a:cubicBezTo>
                    <a:cubicBezTo>
                      <a:pt x="2919" y="17514"/>
                      <a:pt x="2919" y="18097"/>
                      <a:pt x="3503" y="18681"/>
                    </a:cubicBezTo>
                    <a:cubicBezTo>
                      <a:pt x="4086" y="19265"/>
                      <a:pt x="4670" y="19265"/>
                      <a:pt x="5254" y="19265"/>
                    </a:cubicBezTo>
                    <a:cubicBezTo>
                      <a:pt x="5838" y="18681"/>
                      <a:pt x="6422" y="18681"/>
                      <a:pt x="7005" y="18681"/>
                    </a:cubicBezTo>
                    <a:cubicBezTo>
                      <a:pt x="7005" y="18681"/>
                      <a:pt x="7589" y="19265"/>
                      <a:pt x="7005" y="19849"/>
                    </a:cubicBezTo>
                    <a:cubicBezTo>
                      <a:pt x="7005" y="20432"/>
                      <a:pt x="7589" y="21016"/>
                      <a:pt x="8757" y="21600"/>
                    </a:cubicBezTo>
                    <a:cubicBezTo>
                      <a:pt x="9341" y="21600"/>
                      <a:pt x="9924" y="21016"/>
                      <a:pt x="9924" y="20432"/>
                    </a:cubicBezTo>
                    <a:cubicBezTo>
                      <a:pt x="10508" y="19849"/>
                      <a:pt x="11092" y="19849"/>
                      <a:pt x="11676" y="19849"/>
                    </a:cubicBezTo>
                    <a:cubicBezTo>
                      <a:pt x="11676" y="19849"/>
                      <a:pt x="12259" y="19849"/>
                      <a:pt x="12259" y="20432"/>
                    </a:cubicBezTo>
                    <a:cubicBezTo>
                      <a:pt x="12843" y="21016"/>
                      <a:pt x="13427" y="21600"/>
                      <a:pt x="14011" y="21016"/>
                    </a:cubicBezTo>
                    <a:cubicBezTo>
                      <a:pt x="15178" y="21016"/>
                      <a:pt x="15178" y="20432"/>
                      <a:pt x="15178" y="19849"/>
                    </a:cubicBezTo>
                    <a:cubicBezTo>
                      <a:pt x="15178" y="19265"/>
                      <a:pt x="15762" y="18097"/>
                      <a:pt x="15762" y="18097"/>
                    </a:cubicBezTo>
                    <a:cubicBezTo>
                      <a:pt x="16346" y="18097"/>
                      <a:pt x="16930" y="18097"/>
                      <a:pt x="16930" y="18681"/>
                    </a:cubicBezTo>
                    <a:cubicBezTo>
                      <a:pt x="17514" y="18681"/>
                      <a:pt x="18681" y="18681"/>
                      <a:pt x="18681" y="18097"/>
                    </a:cubicBezTo>
                    <a:cubicBezTo>
                      <a:pt x="19265" y="17514"/>
                      <a:pt x="19849" y="16346"/>
                      <a:pt x="19265" y="16346"/>
                    </a:cubicBezTo>
                    <a:cubicBezTo>
                      <a:pt x="18681" y="15762"/>
                      <a:pt x="18681" y="14595"/>
                      <a:pt x="18681" y="14595"/>
                    </a:cubicBezTo>
                    <a:cubicBezTo>
                      <a:pt x="19265" y="14011"/>
                      <a:pt x="19849" y="14011"/>
                      <a:pt x="20432" y="14011"/>
                    </a:cubicBezTo>
                    <a:cubicBezTo>
                      <a:pt x="21016" y="14011"/>
                      <a:pt x="21600" y="14011"/>
                      <a:pt x="21600" y="12843"/>
                    </a:cubicBezTo>
                    <a:cubicBezTo>
                      <a:pt x="21600" y="12259"/>
                      <a:pt x="21600" y="11676"/>
                      <a:pt x="21016" y="11092"/>
                    </a:cubicBezTo>
                    <a:cubicBezTo>
                      <a:pt x="20432" y="11092"/>
                      <a:pt x="19849" y="10508"/>
                      <a:pt x="19849" y="9924"/>
                    </a:cubicBezTo>
                    <a:cubicBezTo>
                      <a:pt x="19849" y="9341"/>
                      <a:pt x="20432" y="9341"/>
                      <a:pt x="20432" y="8757"/>
                    </a:cubicBezTo>
                    <a:cubicBezTo>
                      <a:pt x="21016" y="8757"/>
                      <a:pt x="21600" y="8173"/>
                      <a:pt x="21016" y="7005"/>
                    </a:cubicBezTo>
                    <a:cubicBezTo>
                      <a:pt x="21016" y="6422"/>
                      <a:pt x="20432" y="5838"/>
                      <a:pt x="19849" y="6422"/>
                    </a:cubicBezTo>
                    <a:cubicBezTo>
                      <a:pt x="19265" y="6422"/>
                      <a:pt x="18097" y="5838"/>
                      <a:pt x="18097" y="5254"/>
                    </a:cubicBezTo>
                    <a:cubicBezTo>
                      <a:pt x="18097" y="5254"/>
                      <a:pt x="18097" y="4670"/>
                      <a:pt x="18681" y="4086"/>
                    </a:cubicBezTo>
                    <a:cubicBezTo>
                      <a:pt x="18681" y="4086"/>
                      <a:pt x="18681" y="2919"/>
                      <a:pt x="18097" y="2335"/>
                    </a:cubicBezTo>
                    <a:cubicBezTo>
                      <a:pt x="17514" y="1751"/>
                      <a:pt x="16930" y="1751"/>
                      <a:pt x="16346" y="2335"/>
                    </a:cubicBezTo>
                    <a:cubicBezTo>
                      <a:pt x="15762" y="2919"/>
                      <a:pt x="15178" y="2919"/>
                      <a:pt x="14595" y="2335"/>
                    </a:cubicBezTo>
                    <a:cubicBezTo>
                      <a:pt x="14595" y="2335"/>
                      <a:pt x="14011" y="1751"/>
                      <a:pt x="14595" y="1168"/>
                    </a:cubicBezTo>
                    <a:cubicBezTo>
                      <a:pt x="14595" y="584"/>
                      <a:pt x="14011" y="0"/>
                      <a:pt x="12843" y="0"/>
                    </a:cubicBezTo>
                    <a:cubicBezTo>
                      <a:pt x="12259" y="0"/>
                      <a:pt x="11676" y="0"/>
                      <a:pt x="11676" y="584"/>
                    </a:cubicBezTo>
                    <a:cubicBezTo>
                      <a:pt x="11092" y="1168"/>
                      <a:pt x="10508" y="1751"/>
                      <a:pt x="9924" y="1751"/>
                    </a:cubicBezTo>
                    <a:cubicBezTo>
                      <a:pt x="9924" y="1751"/>
                      <a:pt x="9341" y="1168"/>
                      <a:pt x="9341" y="584"/>
                    </a:cubicBezTo>
                    <a:cubicBezTo>
                      <a:pt x="8757" y="0"/>
                      <a:pt x="8173" y="0"/>
                      <a:pt x="7589" y="0"/>
                    </a:cubicBezTo>
                    <a:cubicBezTo>
                      <a:pt x="6422" y="584"/>
                      <a:pt x="6422" y="1168"/>
                      <a:pt x="6422" y="1751"/>
                    </a:cubicBezTo>
                    <a:cubicBezTo>
                      <a:pt x="6422" y="2335"/>
                      <a:pt x="5838" y="2919"/>
                      <a:pt x="5838" y="3503"/>
                    </a:cubicBezTo>
                    <a:cubicBezTo>
                      <a:pt x="5254" y="3503"/>
                      <a:pt x="4670" y="3503"/>
                      <a:pt x="4670" y="2919"/>
                    </a:cubicBezTo>
                    <a:cubicBezTo>
                      <a:pt x="4086" y="2335"/>
                      <a:pt x="2919" y="2919"/>
                      <a:pt x="2919" y="3503"/>
                    </a:cubicBezTo>
                    <a:cubicBezTo>
                      <a:pt x="2335" y="4086"/>
                      <a:pt x="1751" y="4670"/>
                      <a:pt x="2335" y="5254"/>
                    </a:cubicBezTo>
                    <a:close/>
                    <a:moveTo>
                      <a:pt x="8757" y="4670"/>
                    </a:moveTo>
                    <a:cubicBezTo>
                      <a:pt x="12259" y="3503"/>
                      <a:pt x="15762" y="5254"/>
                      <a:pt x="16930" y="8757"/>
                    </a:cubicBezTo>
                    <a:cubicBezTo>
                      <a:pt x="18097" y="12259"/>
                      <a:pt x="15762" y="15762"/>
                      <a:pt x="12843" y="16930"/>
                    </a:cubicBezTo>
                    <a:cubicBezTo>
                      <a:pt x="9341" y="17514"/>
                      <a:pt x="5838" y="15762"/>
                      <a:pt x="4670" y="12843"/>
                    </a:cubicBezTo>
                    <a:cubicBezTo>
                      <a:pt x="3503" y="9341"/>
                      <a:pt x="5838" y="5838"/>
                      <a:pt x="8757" y="4670"/>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sp>
            <p:nvSpPr>
              <p:cNvPr id="449" name="Freeform 303"/>
              <p:cNvSpPr/>
              <p:nvPr/>
            </p:nvSpPr>
            <p:spPr>
              <a:xfrm>
                <a:off x="0" y="282147"/>
                <a:ext cx="207895" cy="211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34" y="5400"/>
                    </a:moveTo>
                    <a:cubicBezTo>
                      <a:pt x="2979" y="5400"/>
                      <a:pt x="2979" y="6943"/>
                      <a:pt x="2979" y="6943"/>
                    </a:cubicBezTo>
                    <a:cubicBezTo>
                      <a:pt x="2979" y="6943"/>
                      <a:pt x="2234" y="7714"/>
                      <a:pt x="1490" y="6943"/>
                    </a:cubicBezTo>
                    <a:cubicBezTo>
                      <a:pt x="745" y="6943"/>
                      <a:pt x="0" y="7714"/>
                      <a:pt x="0" y="8486"/>
                    </a:cubicBezTo>
                    <a:cubicBezTo>
                      <a:pt x="0" y="9257"/>
                      <a:pt x="0" y="10029"/>
                      <a:pt x="745" y="10029"/>
                    </a:cubicBezTo>
                    <a:cubicBezTo>
                      <a:pt x="1490" y="10029"/>
                      <a:pt x="2234" y="11571"/>
                      <a:pt x="2234" y="11571"/>
                    </a:cubicBezTo>
                    <a:cubicBezTo>
                      <a:pt x="2234" y="12343"/>
                      <a:pt x="1490" y="12343"/>
                      <a:pt x="745" y="12343"/>
                    </a:cubicBezTo>
                    <a:cubicBezTo>
                      <a:pt x="745" y="13114"/>
                      <a:pt x="0" y="13886"/>
                      <a:pt x="745" y="14657"/>
                    </a:cubicBezTo>
                    <a:cubicBezTo>
                      <a:pt x="745" y="15429"/>
                      <a:pt x="1490" y="15429"/>
                      <a:pt x="2234" y="15429"/>
                    </a:cubicBezTo>
                    <a:cubicBezTo>
                      <a:pt x="2234" y="15429"/>
                      <a:pt x="2979" y="15429"/>
                      <a:pt x="2979" y="15429"/>
                    </a:cubicBezTo>
                    <a:cubicBezTo>
                      <a:pt x="2979" y="16200"/>
                      <a:pt x="3724" y="16971"/>
                      <a:pt x="2979" y="17743"/>
                    </a:cubicBezTo>
                    <a:cubicBezTo>
                      <a:pt x="2979" y="17743"/>
                      <a:pt x="2979" y="18514"/>
                      <a:pt x="3724" y="19286"/>
                    </a:cubicBezTo>
                    <a:cubicBezTo>
                      <a:pt x="3724" y="20057"/>
                      <a:pt x="5214" y="20057"/>
                      <a:pt x="5214" y="19286"/>
                    </a:cubicBezTo>
                    <a:cubicBezTo>
                      <a:pt x="5959" y="19286"/>
                      <a:pt x="6703" y="19286"/>
                      <a:pt x="6703" y="19286"/>
                    </a:cubicBezTo>
                    <a:cubicBezTo>
                      <a:pt x="7448" y="19286"/>
                      <a:pt x="7448" y="20057"/>
                      <a:pt x="7448" y="20829"/>
                    </a:cubicBezTo>
                    <a:cubicBezTo>
                      <a:pt x="7448" y="20829"/>
                      <a:pt x="7448" y="21600"/>
                      <a:pt x="8193" y="21600"/>
                    </a:cubicBezTo>
                    <a:cubicBezTo>
                      <a:pt x="8938" y="21600"/>
                      <a:pt x="9683" y="21600"/>
                      <a:pt x="9683" y="20829"/>
                    </a:cubicBezTo>
                    <a:cubicBezTo>
                      <a:pt x="10428" y="20829"/>
                      <a:pt x="11172" y="20057"/>
                      <a:pt x="11172" y="20057"/>
                    </a:cubicBezTo>
                    <a:cubicBezTo>
                      <a:pt x="11917" y="20057"/>
                      <a:pt x="11917" y="20057"/>
                      <a:pt x="12662" y="20829"/>
                    </a:cubicBezTo>
                    <a:cubicBezTo>
                      <a:pt x="12662" y="21600"/>
                      <a:pt x="13407" y="21600"/>
                      <a:pt x="14152" y="21600"/>
                    </a:cubicBezTo>
                    <a:cubicBezTo>
                      <a:pt x="14897" y="21600"/>
                      <a:pt x="14897" y="20829"/>
                      <a:pt x="14897" y="20057"/>
                    </a:cubicBezTo>
                    <a:cubicBezTo>
                      <a:pt x="14897" y="19286"/>
                      <a:pt x="15641" y="18514"/>
                      <a:pt x="15641" y="18514"/>
                    </a:cubicBezTo>
                    <a:cubicBezTo>
                      <a:pt x="15641" y="18514"/>
                      <a:pt x="16386" y="18514"/>
                      <a:pt x="17131" y="18514"/>
                    </a:cubicBezTo>
                    <a:cubicBezTo>
                      <a:pt x="17131" y="19286"/>
                      <a:pt x="17876" y="19286"/>
                      <a:pt x="18621" y="18514"/>
                    </a:cubicBezTo>
                    <a:cubicBezTo>
                      <a:pt x="19366" y="17743"/>
                      <a:pt x="19366" y="16971"/>
                      <a:pt x="18621" y="16200"/>
                    </a:cubicBezTo>
                    <a:cubicBezTo>
                      <a:pt x="18621" y="16200"/>
                      <a:pt x="18621" y="15429"/>
                      <a:pt x="18621" y="14657"/>
                    </a:cubicBezTo>
                    <a:cubicBezTo>
                      <a:pt x="18621" y="14657"/>
                      <a:pt x="19366" y="14657"/>
                      <a:pt x="20110" y="14657"/>
                    </a:cubicBezTo>
                    <a:cubicBezTo>
                      <a:pt x="20855" y="14657"/>
                      <a:pt x="20855" y="13886"/>
                      <a:pt x="21600" y="13114"/>
                    </a:cubicBezTo>
                    <a:cubicBezTo>
                      <a:pt x="21600" y="12343"/>
                      <a:pt x="20855" y="11571"/>
                      <a:pt x="20855" y="11571"/>
                    </a:cubicBezTo>
                    <a:cubicBezTo>
                      <a:pt x="20110" y="11571"/>
                      <a:pt x="19366" y="10800"/>
                      <a:pt x="19366" y="10029"/>
                    </a:cubicBezTo>
                    <a:cubicBezTo>
                      <a:pt x="19366" y="10029"/>
                      <a:pt x="20110" y="9257"/>
                      <a:pt x="20110" y="9257"/>
                    </a:cubicBezTo>
                    <a:cubicBezTo>
                      <a:pt x="20855" y="9257"/>
                      <a:pt x="20855" y="8486"/>
                      <a:pt x="20855" y="7714"/>
                    </a:cubicBezTo>
                    <a:cubicBezTo>
                      <a:pt x="20855" y="6943"/>
                      <a:pt x="20110" y="6171"/>
                      <a:pt x="19366" y="6171"/>
                    </a:cubicBezTo>
                    <a:cubicBezTo>
                      <a:pt x="19366" y="6943"/>
                      <a:pt x="17876" y="6171"/>
                      <a:pt x="17876" y="5400"/>
                    </a:cubicBezTo>
                    <a:cubicBezTo>
                      <a:pt x="17876" y="5400"/>
                      <a:pt x="17876" y="4629"/>
                      <a:pt x="18621" y="4629"/>
                    </a:cubicBezTo>
                    <a:cubicBezTo>
                      <a:pt x="18621" y="3857"/>
                      <a:pt x="18621" y="3086"/>
                      <a:pt x="17876" y="2314"/>
                    </a:cubicBezTo>
                    <a:cubicBezTo>
                      <a:pt x="17131" y="2314"/>
                      <a:pt x="16386" y="2314"/>
                      <a:pt x="16386" y="2314"/>
                    </a:cubicBezTo>
                    <a:cubicBezTo>
                      <a:pt x="15641" y="3086"/>
                      <a:pt x="14897" y="3086"/>
                      <a:pt x="14152" y="2314"/>
                    </a:cubicBezTo>
                    <a:cubicBezTo>
                      <a:pt x="14152" y="2314"/>
                      <a:pt x="14152" y="1543"/>
                      <a:pt x="14152" y="1543"/>
                    </a:cubicBezTo>
                    <a:cubicBezTo>
                      <a:pt x="14152" y="771"/>
                      <a:pt x="13407" y="0"/>
                      <a:pt x="12662" y="0"/>
                    </a:cubicBezTo>
                    <a:cubicBezTo>
                      <a:pt x="11917" y="0"/>
                      <a:pt x="11172" y="0"/>
                      <a:pt x="11172" y="771"/>
                    </a:cubicBezTo>
                    <a:cubicBezTo>
                      <a:pt x="11172" y="1543"/>
                      <a:pt x="10428" y="1543"/>
                      <a:pt x="9683" y="1543"/>
                    </a:cubicBezTo>
                    <a:cubicBezTo>
                      <a:pt x="9683" y="1543"/>
                      <a:pt x="8938" y="1543"/>
                      <a:pt x="8938" y="771"/>
                    </a:cubicBezTo>
                    <a:cubicBezTo>
                      <a:pt x="8938" y="0"/>
                      <a:pt x="8193" y="0"/>
                      <a:pt x="7448" y="0"/>
                    </a:cubicBezTo>
                    <a:cubicBezTo>
                      <a:pt x="6703" y="771"/>
                      <a:pt x="5959" y="1543"/>
                      <a:pt x="6703" y="1543"/>
                    </a:cubicBezTo>
                    <a:cubicBezTo>
                      <a:pt x="6703" y="2314"/>
                      <a:pt x="5959" y="3086"/>
                      <a:pt x="5959" y="3086"/>
                    </a:cubicBezTo>
                    <a:cubicBezTo>
                      <a:pt x="5214" y="3857"/>
                      <a:pt x="5214" y="3086"/>
                      <a:pt x="4469" y="3086"/>
                    </a:cubicBezTo>
                    <a:cubicBezTo>
                      <a:pt x="3724" y="2314"/>
                      <a:pt x="2979" y="3086"/>
                      <a:pt x="2979" y="3086"/>
                    </a:cubicBezTo>
                    <a:cubicBezTo>
                      <a:pt x="2234" y="3857"/>
                      <a:pt x="2234" y="4629"/>
                      <a:pt x="2234" y="5400"/>
                    </a:cubicBezTo>
                    <a:close/>
                    <a:moveTo>
                      <a:pt x="8938" y="4629"/>
                    </a:moveTo>
                    <a:cubicBezTo>
                      <a:pt x="11917" y="3857"/>
                      <a:pt x="15641" y="5400"/>
                      <a:pt x="16386" y="9257"/>
                    </a:cubicBezTo>
                    <a:cubicBezTo>
                      <a:pt x="17876" y="12343"/>
                      <a:pt x="15641" y="16200"/>
                      <a:pt x="12662" y="16971"/>
                    </a:cubicBezTo>
                    <a:cubicBezTo>
                      <a:pt x="9683" y="17743"/>
                      <a:pt x="5959" y="16200"/>
                      <a:pt x="4469" y="13114"/>
                    </a:cubicBezTo>
                    <a:cubicBezTo>
                      <a:pt x="3724" y="9257"/>
                      <a:pt x="5214" y="6171"/>
                      <a:pt x="8938" y="4629"/>
                    </a:cubicBezTo>
                    <a:close/>
                  </a:path>
                </a:pathLst>
              </a:custGeom>
              <a:solidFill>
                <a:srgbClr val="43C5AD"/>
              </a:solidFill>
              <a:ln w="12700" cap="flat">
                <a:noFill/>
                <a:miter lim="400000"/>
              </a:ln>
              <a:effectLst/>
            </p:spPr>
            <p:txBody>
              <a:bodyPr wrap="square" lIns="45719" tIns="45719" rIns="45719" bIns="45719" numCol="1" anchor="t">
                <a:noAutofit/>
              </a:bodyPr>
              <a:lstStyle/>
              <a:p>
                <a:pPr>
                  <a:defRPr sz="1400"/>
                </a:pPr>
              </a:p>
            </p:txBody>
          </p:sp>
        </p:grpSp>
      </p:grpSp>
      <p:sp>
        <p:nvSpPr>
          <p:cNvPr id="452" name="本篇论文提出的解决方法"/>
          <p:cNvSpPr txBox="1"/>
          <p:nvPr/>
        </p:nvSpPr>
        <p:spPr>
          <a:xfrm>
            <a:off x="181417" y="197237"/>
            <a:ext cx="4295141"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本篇论文提出的解决方法</a:t>
            </a:r>
          </a:p>
        </p:txBody>
      </p:sp>
      <p:pic>
        <p:nvPicPr>
          <p:cNvPr id="453" name="图像" descr="图像"/>
          <p:cNvPicPr>
            <a:picLocks noChangeAspect="1"/>
          </p:cNvPicPr>
          <p:nvPr/>
        </p:nvPicPr>
        <p:blipFill>
          <a:blip r:embed="rId3">
            <a:extLst/>
          </a:blip>
          <a:stretch>
            <a:fillRect/>
          </a:stretch>
        </p:blipFill>
        <p:spPr>
          <a:xfrm>
            <a:off x="256507" y="370416"/>
            <a:ext cx="11905082" cy="61171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51"/>
                                        </p:tgtEl>
                                        <p:attrNameLst>
                                          <p:attrName>style.visibility</p:attrName>
                                        </p:attrNameLst>
                                      </p:cBhvr>
                                      <p:to>
                                        <p:strVal val="visible"/>
                                      </p:to>
                                    </p:set>
                                    <p:anim calcmode="lin" valueType="num">
                                      <p:cBhvr>
                                        <p:cTn id="7" dur="500" fill="hold"/>
                                        <p:tgtEl>
                                          <p:spTgt spid="451"/>
                                        </p:tgtEl>
                                        <p:attrNameLst>
                                          <p:attrName>ppt_w</p:attrName>
                                        </p:attrNameLst>
                                      </p:cBhvr>
                                      <p:tavLst>
                                        <p:tav tm="0">
                                          <p:val>
                                            <p:fltVal val="0"/>
                                          </p:val>
                                        </p:tav>
                                        <p:tav tm="100000">
                                          <p:val>
                                            <p:strVal val="#ppt_w"/>
                                          </p:val>
                                        </p:tav>
                                      </p:tavLst>
                                    </p:anim>
                                    <p:anim calcmode="lin" valueType="num">
                                      <p:cBhvr>
                                        <p:cTn id="8" dur="500" fill="hold"/>
                                        <p:tgtEl>
                                          <p:spTgt spid="4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1" grpId="1"/>
    </p:bldLst>
  </p:timing>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Songti SC Regular"/>
        <a:ea typeface="Songti SC Regular"/>
        <a:cs typeface="Songti SC Regular"/>
      </a:majorFont>
      <a:minorFont>
        <a:latin typeface="Songti SC Regular"/>
        <a:ea typeface="Songti SC Regular"/>
        <a:cs typeface="Songti SC Regular"/>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Songti SC Regular"/>
        <a:ea typeface="Songti SC Regular"/>
        <a:cs typeface="Songti SC Regular"/>
      </a:majorFont>
      <a:minorFont>
        <a:latin typeface="Songti SC Regular"/>
        <a:ea typeface="Songti SC Regular"/>
        <a:cs typeface="Songti SC Regular"/>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Songti SC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